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slides/charts/colors3.xml" ContentType="application/vnd.ms-office.chartcolorstyle+xml"/>
  <Override PartName="/ppt/slides/charts/style3.xml" ContentType="application/vnd.ms-office.chartstyle+xml"/>
  <Override PartName="/ppt/slides/charts/chart1.xml" ContentType="application/vnd.openxmlformats-officedocument.drawingml.chart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5.xml" ContentType="application/vnd.openxmlformats-officedocument.presentationml.slide+xml"/>
  <Override PartName="/ppt/slides/charts/colors2.xml" ContentType="application/vnd.ms-office.chartcolorstyle+xml"/>
  <Override PartName="/ppt/slides/slide20.xml" ContentType="application/vnd.openxmlformats-officedocument.presentationml.slide+xml"/>
  <Override PartName="/ppt/slides/charts/chart2.xml" ContentType="application/vnd.openxmlformats-officedocument.drawingml.chart+xml"/>
  <Override PartName="/ppt/slides/slide17.xml" ContentType="application/vnd.openxmlformats-officedocument.presentationml.slide+xml"/>
  <Override PartName="/ppt/slides/slide9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s/slide26.xml" ContentType="application/vnd.openxmlformats-officedocument.presentationml.slide+xml"/>
  <Override PartName="/ppt/slides/charts/chart3.xml" ContentType="application/vnd.openxmlformats-officedocument.drawingml.chart+xml"/>
  <Override PartName="/ppt/notesMasters/notesMaster1.xml" ContentType="application/vnd.openxmlformats-officedocument.presentationml.notesMaster+xml"/>
  <Override PartName="/docProps/app.xml" ContentType="application/vnd.openxmlformats-officedocument.extended-properties+xml"/>
  <Override PartName="/ppt/slides/charts/style2.xml" ContentType="application/vnd.ms-office.chartstyle+xml"/>
  <Override PartName="/docProps/core.xml" ContentType="application/vnd.openxmlformats-package.core-properties+xml"/>
  <Override PartName="/ppt/slides/slide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6.xml" ContentType="application/vnd.openxmlformats-officedocument.presentationml.slide+xml"/>
  <Override PartName="/ppt/slides/slide27.xml" ContentType="application/vnd.openxmlformats-officedocument.presentationml.slide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tableStyles.xml" ContentType="application/vnd.openxmlformats-officedocument.presentationml.tableStyles+xml"/>
  <Override PartName="/ppt/presentation.xml" ContentType="application/vnd.openxmlformats-officedocument.presentationml.presentation.main+xml"/>
  <Override PartName="/ppt/slides/charts/style1.xml" ContentType="application/vnd.ms-office.chartstyle+xml"/>
  <Override PartName="/ppt/slideLayouts/slideLayout2.xml" ContentType="application/vnd.openxmlformats-officedocument.presentationml.slideLayout+xml"/>
  <Override PartName="/ppt/slides/slide10.xml" ContentType="application/vnd.openxmlformats-officedocument.presentationml.slide+xml"/>
  <Override PartName="/ppt/theme/theme1.xml" ContentType="application/vnd.openxmlformats-officedocument.theme+xml"/>
  <Override PartName="/ppt/slideLayouts/slideLayout3.xml" ContentType="application/vnd.openxmlformats-officedocument.presentationml.slideLayout+xml"/>
  <Override PartName="/ppt/slides/charts/colors1.xml" ContentType="application/vnd.ms-office.chartcolorstyle+xml"/>
  <Override PartName="/ppt/slides/slide3.xml" ContentType="application/vnd.openxmlformats-officedocument.presentationml.slide+xml"/>
  <Override PartName="/ppt/slides/slide29.xml" ContentType="application/vnd.openxmlformats-officedocument.presentationml.slide+xml"/>
  <Override PartName="/ppt/slides/slide12.xml" ContentType="application/vnd.openxmlformats-officedocument.presentationml.slide+xml"/>
  <Override PartName="/ppt/slides/slide28.xml" ContentType="application/vnd.openxmlformats-officedocument.presentationml.slide+xml"/>
  <Override PartName="/ppt/slides/slide13.xml" ContentType="application/vnd.openxmlformats-officedocument.presentationml.slide+xml"/>
  <Override PartName="/ppt/slides/slide25.xml" ContentType="application/vnd.openxmlformats-officedocument.presentationml.slide+xml"/>
  <Override PartName="/ppt/slides/slide23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24.xml" ContentType="application/vnd.openxmlformats-officedocument.presentationml.slide+xml"/>
  <Override PartName="/ppt/slides/slide2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</Types>
</file>

<file path=_rels/.rels><?xml version="1.0" encoding="UTF-8" standalone="yes"?><Relationships xmlns="http://schemas.openxmlformats.org/package/2006/relationships"><Relationship Id="rId2" Type="http://schemas.openxmlformats.org/officeDocument/2006/relationships/extended-properties" Target="docProps/app.xml" /><Relationship Id="rId0" Type="http://schemas.openxmlformats.org/officeDocument/2006/relationships/officeDocument" Target="ppt/presentation.xml" /><Relationship Id="rId1" Type="http://schemas.openxmlformats.org/package/2006/relationships/metadata/core-properties" Target="docProps/core.xml" /></Relationships>
</file>

<file path=ppt/presentation.xml><?xml version="1.0" encoding="utf-8"?>
<p:presentation xmlns:p15="http://schemas.microsoft.com/office/powerpoint/2012/main" xmlns:a="http://schemas.openxmlformats.org/drawingml/2006/main" xmlns:p="http://schemas.openxmlformats.org/presentationml/2006/main" xmlns:r="http://schemas.openxmlformats.org/officeDocument/2006/relationships" xmlns:mc="http://schemas.openxmlformats.org/markup-compatibility/2006" firstSlideNum="1" mc:Ignorable="p15">
  <p:sldMasterIdLst>
    <p:sldMasterId id="2147483648" r:id="rId0"/>
  </p:sldMasterIdLst>
  <p:notesMasterIdLst>
    <p:notesMasterId r:id="rId30"/>
  </p:notesMasterIdLst>
  <p:sldIdLst>
    <p:sldId id="256" r:id="rId1"/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12192000" cy="6858000" type="screen16x9"/>
  <p:notesSz cx="6858000" cy="9144000"/>
  <p:defaultTextStyle>
    <a:defPPr>
      <a:defRPr lang="zh-CN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>
        <p15:guide id="1" orient="vert" pos="3840">
          <p15:clr>
            <a:srgbClr val="A4A3A4">
              <a:alpha val="100000"/>
            </a:srgbClr>
          </p15:clr>
        </p15:guide>
        <p15:guide id="2" orient="vert" pos="392">
          <p15:clr>
            <a:srgbClr val="A4A3A4">
              <a:alpha val="100000"/>
            </a:srgbClr>
          </p15:clr>
        </p15:guide>
        <p15:guide id="3" orient="vert" pos="7284">
          <p15:clr>
            <a:srgbClr val="A4A3A4">
              <a:alpha val="100000"/>
            </a:srgbClr>
          </p15:clr>
        </p15:guide>
        <p15:guide id="4" orient="horz" pos="2220">
          <p15:clr>
            <a:srgbClr val="A4A3A4">
              <a:alpha val="100000"/>
            </a:srgbClr>
          </p15:clr>
        </p15:guide>
        <p15:guide id="5" orient="horz" pos="368">
          <p15:clr>
            <a:srgbClr val="A4A3A4">
              <a:alpha val="100000"/>
            </a:srgbClr>
          </p15:clr>
        </p15:guide>
      </p15:sldGuideLst>
    </p:ext>
  </p:extLst>
</p:presentation>
</file>

<file path=ppt/tableStyles.xml><?xml version="1.0" encoding="utf-8"?>
<a:tblStyleLst xmlns:a="http://schemas.openxmlformats.org/drawingml/2006/main" def="{5C22544A-7EE6-4342-B048-85BDC9FD1C3A}">
  <a:tblStyle styleId="{58542034-FE4F-4ADA-92B8-4CA66D0F0DF3}" styleName="腾讯文档-基本">
    <a:wholeTbl>
      <a:tcTxStyle>
        <a:fontRef idx="minor"/>
        <a:srgbClr val="000000"/>
      </a:tcTxStyle>
      <a:tcStyle>
        <a:tcBdr>
          <a:left>
            <a:ln w="12700" cmpd="sng">
              <a:solidFill>
                <a:srgbClr val="999999"/>
              </a:solidFill>
            </a:ln>
          </a:left>
          <a:right>
            <a:ln w="12700" cmpd="sng">
              <a:solidFill>
                <a:srgbClr val="999999"/>
              </a:solidFill>
            </a:ln>
          </a:right>
          <a:top>
            <a:ln w="12700" cmpd="sng">
              <a:solidFill>
                <a:srgbClr val="999999"/>
              </a:solidFill>
            </a:ln>
          </a:top>
          <a:bottom>
            <a:ln w="12700" cmpd="sng">
              <a:solidFill>
                <a:srgbClr val="999999"/>
              </a:solidFill>
            </a:ln>
          </a:bottom>
          <a:insideH>
            <a:ln w="12700" cmpd="sng">
              <a:solidFill>
                <a:srgbClr val="999999"/>
              </a:solidFill>
            </a:ln>
          </a:insideH>
          <a:insideV>
            <a:ln w="12700" cmpd="sng">
              <a:solidFill>
                <a:srgbClr val="999999"/>
              </a:solidFill>
            </a:ln>
          </a:insideV>
        </a:tcBdr>
        <a:fill>
          <a:solidFill>
            <a:srgbClr val="FFFFFF"/>
          </a:solidFill>
        </a:fill>
      </a:tcStyle>
    </a:wholeTbl>
  </a:tblStyle>
</a:tblStyleLst>
</file>

<file path=ppt/_rels/presentation.xml.rels><?xml version="1.0" encoding="UTF-8" standalone="yes"?><Relationships xmlns="http://schemas.openxmlformats.org/package/2006/relationships"><Relationship Id="rId9" Type="http://schemas.openxmlformats.org/officeDocument/2006/relationships/slide" Target="slides/slide9.xml" /><Relationship Id="rId31" Type="http://schemas.openxmlformats.org/officeDocument/2006/relationships/tableStyles" Target="tableStyles.xml" /><Relationship Id="rId3" Type="http://schemas.openxmlformats.org/officeDocument/2006/relationships/slide" Target="slides/slide3.xml" /><Relationship Id="rId29" Type="http://schemas.openxmlformats.org/officeDocument/2006/relationships/slide" Target="slides/slide29.xml" /><Relationship Id="rId28" Type="http://schemas.openxmlformats.org/officeDocument/2006/relationships/slide" Target="slides/slide28.xml" /><Relationship Id="rId26" Type="http://schemas.openxmlformats.org/officeDocument/2006/relationships/slide" Target="slides/slide26.xml" /><Relationship Id="rId27" Type="http://schemas.openxmlformats.org/officeDocument/2006/relationships/slide" Target="slides/slide27.xml" /><Relationship Id="rId13" Type="http://schemas.openxmlformats.org/officeDocument/2006/relationships/slide" Target="slides/slide13.xml" /><Relationship Id="rId25" Type="http://schemas.openxmlformats.org/officeDocument/2006/relationships/slide" Target="slides/slide25.xml" /><Relationship Id="rId23" Type="http://schemas.openxmlformats.org/officeDocument/2006/relationships/slide" Target="slides/slide23.xml" /><Relationship Id="rId12" Type="http://schemas.openxmlformats.org/officeDocument/2006/relationships/slide" Target="slides/slide12.xml" /><Relationship Id="rId11" Type="http://schemas.openxmlformats.org/officeDocument/2006/relationships/slide" Target="slides/slide11.xml" /><Relationship Id="rId0" Type="http://schemas.openxmlformats.org/officeDocument/2006/relationships/slideMaster" Target="slideMasters/slideMaster1.xml" /><Relationship Id="rId4" Type="http://schemas.openxmlformats.org/officeDocument/2006/relationships/slide" Target="slides/slide4.xml" /><Relationship Id="rId24" Type="http://schemas.openxmlformats.org/officeDocument/2006/relationships/slide" Target="slides/slide24.xml" /><Relationship Id="rId2" Type="http://schemas.openxmlformats.org/officeDocument/2006/relationships/slide" Target="slides/slide2.xml" /><Relationship Id="rId6" Type="http://schemas.openxmlformats.org/officeDocument/2006/relationships/slide" Target="slides/slide6.xml" /><Relationship Id="rId1" Type="http://schemas.openxmlformats.org/officeDocument/2006/relationships/slide" Target="slides/slide1.xml" /><Relationship Id="rId10" Type="http://schemas.openxmlformats.org/officeDocument/2006/relationships/slide" Target="slides/slide10.xml" /><Relationship Id="rId14" Type="http://schemas.openxmlformats.org/officeDocument/2006/relationships/slide" Target="slides/slide14.xml" /><Relationship Id="rId7" Type="http://schemas.openxmlformats.org/officeDocument/2006/relationships/slide" Target="slides/slide7.xml" /><Relationship Id="rId30" Type="http://schemas.openxmlformats.org/officeDocument/2006/relationships/notesMaster" Target="notesMasters/notesMaster1.xml" /><Relationship Id="rId15" Type="http://schemas.openxmlformats.org/officeDocument/2006/relationships/slide" Target="slides/slide15.xml" /><Relationship Id="rId16" Type="http://schemas.openxmlformats.org/officeDocument/2006/relationships/slide" Target="slides/slide16.xml" /><Relationship Id="rId8" Type="http://schemas.openxmlformats.org/officeDocument/2006/relationships/slide" Target="slides/slide8.xml" /><Relationship Id="rId17" Type="http://schemas.openxmlformats.org/officeDocument/2006/relationships/slide" Target="slides/slide17.xml" /><Relationship Id="rId20" Type="http://schemas.openxmlformats.org/officeDocument/2006/relationships/slide" Target="slides/slide20.xml" /><Relationship Id="rId5" Type="http://schemas.openxmlformats.org/officeDocument/2006/relationships/slide" Target="slides/slide5.xml" /><Relationship Id="rId18" Type="http://schemas.openxmlformats.org/officeDocument/2006/relationships/slide" Target="slides/slide18.xml" /><Relationship Id="rId19" Type="http://schemas.openxmlformats.org/officeDocument/2006/relationships/slide" Target="slides/slide19.xml" /><Relationship Id="rId21" Type="http://schemas.openxmlformats.org/officeDocument/2006/relationships/slide" Target="slides/slide21.xml" /><Relationship Id="rId22" Type="http://schemas.openxmlformats.org/officeDocument/2006/relationships/slide" Target="slides/slide22.xml" /></Relationships>
</file>

<file path=ppt/notesMasters/_rels/notesMaster1.xml.rels><?xml version="1.0" encoding="UTF-8" standalone="yes"?><Relationships xmlns="http://schemas.openxmlformats.org/package/2006/relationships"><Relationship Id="rId0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pPr/>
            <a:endParaRPr kumimoji="true" lang="zh-CN" altLang="en-US"/>
          </a:p>
        </p:txBody>
      </p:sp>
      <p:sp>
        <p:nvSpPr>
          <p:cNvPr id="3" name="日期占位符 2"/>
          <p:cNvSpPr>
            <a:spLocks noGrp="true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pPr/>
            <a:fld id="{E07B2CD4-A78D-DB4A-A9E2-1AC6BF7C04B2}" type="datetimeFigureOut">
              <a:rPr kumimoji="true" lang="zh-CN" altLang="en-US" smtClean="false"/>
              <a:t>2024/7/11</a:t>
            </a:fld>
            <a:endParaRPr kumimoji="true" lang="zh-CN" altLang="en-US"/>
          </a:p>
        </p:txBody>
      </p:sp>
      <p:sp>
        <p:nvSpPr>
          <p:cNvPr id="4" name="幻灯片图像占位符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false" anchor="ctr"/>
          <a:lstStyle/>
          <a:p>
            <a:pPr/>
            <a:endParaRPr lang="zh-CN" altLang="en-US"/>
          </a:p>
        </p:txBody>
      </p:sp>
      <p:sp>
        <p:nvSpPr>
          <p:cNvPr id="5" name="备注占位符 4"/>
          <p:cNvSpPr>
            <a:spLocks noGrp="true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false"/>
          <a:lstStyle/>
          <a:p>
            <a:pPr lvl="0"/>
            <a:r>
              <a:rPr kumimoji="true" lang="zh-CN" altLang="en-US"/>
              <a:t>单击此处编辑母版文本样式</a:t>
            </a:r>
            <a:endParaRPr/>
          </a:p>
          <a:p>
            <a:pPr lvl="1"/>
            <a:r>
              <a:rPr kumimoji="true" lang="zh-CN" altLang="en-US"/>
              <a:t>二级</a:t>
            </a:r>
            <a:endParaRPr/>
          </a:p>
          <a:p>
            <a:pPr lvl="2"/>
            <a:r>
              <a:rPr kumimoji="true" lang="zh-CN" altLang="en-US"/>
              <a:t>三级</a:t>
            </a:r>
            <a:endParaRPr/>
          </a:p>
          <a:p>
            <a:pPr lvl="3"/>
            <a:r>
              <a:rPr kumimoji="true" lang="zh-CN" altLang="en-US"/>
              <a:t>四级</a:t>
            </a:r>
            <a:endParaRPr/>
          </a:p>
          <a:p>
            <a:pPr lvl="4"/>
            <a:r>
              <a:rPr kumimoji="true" lang="zh-CN" altLang="en-US"/>
              <a:t>五级</a:t>
            </a:r>
            <a:endParaRPr/>
          </a:p>
        </p:txBody>
      </p:sp>
      <p:sp>
        <p:nvSpPr>
          <p:cNvPr id="6" name="页脚占位符 5"/>
          <p:cNvSpPr>
            <a:spLocks noGrp="true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pPr/>
            <a:endParaRPr kumimoji="true" lang="zh-CN" altLang="en-US"/>
          </a:p>
        </p:txBody>
      </p:sp>
      <p:sp>
        <p:nvSpPr>
          <p:cNvPr id="7" name="灯片编号占位符 6"/>
          <p:cNvSpPr>
            <a:spLocks noGrp="true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pPr/>
            <a:fld id="{6157A48A-96F4-2D43-AB16-784B2E569FAA}" type="slidenum">
              <a:rPr kumimoji="true" lang="zh-CN" altLang="en-US" smtClean="false"/>
              <a:t>‹#›</a:t>
            </a:fld>
            <a:endParaRPr kumimoji="true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image" Target="media/image1.jpg" /><Relationship Id="rId0" Type="http://schemas.openxmlformats.org/officeDocument/2006/relationships/slideMaster" Target="../slideMasters/slideMaster1.xml" /></Relationships>
</file>

<file path=ppt/slideLayouts/_rels/slideLayout2.xml.rels><?xml version="1.0" encoding="UTF-8" standalone="yes"?><Relationships xmlns="http://schemas.openxmlformats.org/package/2006/relationships"><Relationship Id="rId0" Type="http://schemas.openxmlformats.org/officeDocument/2006/relationships/slideMaster" Target="../slideMasters/slideMaster1.xml" 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image" Target="media/image1.jpg" /><Relationship Id="rId0" Type="http://schemas.openxmlformats.org/officeDocument/2006/relationships/slideMaster" Target="../slideMasters/slideMaster1.xml" /></Relationships>
</file>

<file path=ppt/slideLayouts/_rels/slideLayout4.xml.rels><?xml version="1.0" encoding="UTF-8" standalone="yes"?><Relationships xmlns="http://schemas.openxmlformats.org/package/2006/relationships"><Relationship Id="rId0" Type="http://schemas.openxmlformats.org/officeDocument/2006/relationships/slideMaster" Target="../slideMasters/slideMaster1.xml" /></Relationships>
</file>

<file path=ppt/slideLayouts/_rels/slideLayout5.xml.rels><?xml version="1.0" encoding="UTF-8" standalone="yes"?><Relationships xmlns="http://schemas.openxmlformats.org/package/2006/relationships"><Relationship Id="rId0" Type="http://schemas.openxmlformats.org/officeDocument/2006/relationships/slideMaster" Target="../slideMasters/slideMaster1.xml" 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image" Target="media/image1.jpg" /><Relationship Id="rId0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>
  <p:cSld name="封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6"/>
          <p:cNvPicPr>
            <a:picLocks noChangeAspect="true"/>
          </p:cNvPicPr>
          <p:nvPr userDrawn="true"/>
        </p:nvPicPr>
        <p:blipFill>
          <a:blip r:embed="rId1"/>
          <a:srcRect l="133" r="133"/>
          <a:stretch/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3" name="iṡliďé"/>
          <p:cNvSpPr/>
          <p:nvPr userDrawn="true"/>
        </p:nvSpPr>
        <p:spPr>
          <a:xfrm>
            <a:off x="10955135" y="641708"/>
            <a:ext cx="612978" cy="579536"/>
          </a:xfrm>
          <a:prstGeom prst="rect">
            <a:avLst/>
          </a:prstGeom>
          <a:gradFill flip="none" rotWithShape="true">
            <a:gsLst>
              <a:gs pos="0">
                <a:schemeClr val="accent1"/>
              </a:gs>
              <a:gs pos="61000">
                <a:schemeClr val="accent2">
                  <a:alpha val="40000"/>
                </a:schemeClr>
              </a:gs>
            </a:gsLst>
            <a:lin ang="2700000" scaled="true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lvl="0"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4" name="组合 9"/>
          <p:cNvGrpSpPr/>
          <p:nvPr userDrawn="true"/>
        </p:nvGrpSpPr>
        <p:grpSpPr>
          <a:xfrm>
            <a:off x="5561956" y="6125703"/>
            <a:ext cx="1105410" cy="45719"/>
            <a:chOff x="2000373" y="6117473"/>
            <a:chExt cx="1195538" cy="57600"/>
          </a:xfrm>
        </p:grpSpPr>
        <p:sp>
          <p:nvSpPr>
            <p:cNvPr id="5" name="ï$ľiḓè"/>
            <p:cNvSpPr/>
            <p:nvPr/>
          </p:nvSpPr>
          <p:spPr>
            <a:xfrm>
              <a:off x="2000373" y="6117473"/>
              <a:ext cx="324000" cy="57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  <p:sp>
          <p:nvSpPr>
            <p:cNvPr id="6" name="iśḻîḑê"/>
            <p:cNvSpPr/>
            <p:nvPr/>
          </p:nvSpPr>
          <p:spPr>
            <a:xfrm>
              <a:off x="2436142" y="6117473"/>
              <a:ext cx="324000" cy="576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  <p:sp>
          <p:nvSpPr>
            <p:cNvPr id="7" name="iṥḻiḓé"/>
            <p:cNvSpPr/>
            <p:nvPr/>
          </p:nvSpPr>
          <p:spPr>
            <a:xfrm>
              <a:off x="2871911" y="6117473"/>
              <a:ext cx="324000" cy="57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p="http://schemas.openxmlformats.org/presentationml/2006/main">
  <p:cSld name="目录页">
    <p:spTree>
      <p:nvGrpSpPr>
        <p:cNvPr id="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>
  <p:cSld name="节标题">
    <p:spTree>
      <p:nvGrpSpPr>
        <p:cNvPr id="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6"/>
          <p:cNvPicPr>
            <a:picLocks noChangeAspect="true"/>
          </p:cNvPicPr>
          <p:nvPr userDrawn="true"/>
        </p:nvPicPr>
        <p:blipFill>
          <a:blip r:embed="rId1"/>
          <a:srcRect l="133" r="133"/>
          <a:stretch/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11" name="iṡliďé"/>
          <p:cNvSpPr/>
          <p:nvPr userDrawn="true"/>
        </p:nvSpPr>
        <p:spPr>
          <a:xfrm>
            <a:off x="10955135" y="641708"/>
            <a:ext cx="612978" cy="579536"/>
          </a:xfrm>
          <a:prstGeom prst="rect">
            <a:avLst/>
          </a:prstGeom>
          <a:gradFill flip="none" rotWithShape="true">
            <a:gsLst>
              <a:gs pos="0">
                <a:schemeClr val="accent1"/>
              </a:gs>
              <a:gs pos="61000">
                <a:schemeClr val="accent2">
                  <a:alpha val="40000"/>
                </a:schemeClr>
              </a:gs>
            </a:gsLst>
            <a:lin ang="2700000" scaled="true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lvl="0"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12" name="组合 9"/>
          <p:cNvGrpSpPr/>
          <p:nvPr userDrawn="true"/>
        </p:nvGrpSpPr>
        <p:grpSpPr>
          <a:xfrm>
            <a:off x="5561956" y="6125703"/>
            <a:ext cx="1105410" cy="45719"/>
            <a:chOff x="2000373" y="6117473"/>
            <a:chExt cx="1195538" cy="57600"/>
          </a:xfrm>
        </p:grpSpPr>
        <p:sp>
          <p:nvSpPr>
            <p:cNvPr id="13" name="ï$ľiḓè"/>
            <p:cNvSpPr/>
            <p:nvPr/>
          </p:nvSpPr>
          <p:spPr>
            <a:xfrm>
              <a:off x="2000373" y="6117473"/>
              <a:ext cx="324000" cy="57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  <p:sp>
          <p:nvSpPr>
            <p:cNvPr id="14" name="iśḻîḑê"/>
            <p:cNvSpPr/>
            <p:nvPr/>
          </p:nvSpPr>
          <p:spPr>
            <a:xfrm>
              <a:off x="2436142" y="6117473"/>
              <a:ext cx="324000" cy="576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  <p:sp>
          <p:nvSpPr>
            <p:cNvPr id="15" name="iṥḻiḓé"/>
            <p:cNvSpPr/>
            <p:nvPr/>
          </p:nvSpPr>
          <p:spPr>
            <a:xfrm>
              <a:off x="2871911" y="6117473"/>
              <a:ext cx="324000" cy="57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p="http://schemas.openxmlformats.org/presentationml/2006/main">
  <p:cSld name="空白页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p="http://schemas.openxmlformats.org/presentationml/2006/main">
  <p:cSld name="空白页2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>
  <p:cSld name="封底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图片 6"/>
          <p:cNvPicPr>
            <a:picLocks noChangeAspect="true"/>
          </p:cNvPicPr>
          <p:nvPr userDrawn="true"/>
        </p:nvPicPr>
        <p:blipFill>
          <a:blip r:embed="rId1"/>
          <a:srcRect l="133" r="133"/>
          <a:stretch/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20" name="iṡliďé"/>
          <p:cNvSpPr/>
          <p:nvPr userDrawn="true"/>
        </p:nvSpPr>
        <p:spPr>
          <a:xfrm>
            <a:off x="10955135" y="641708"/>
            <a:ext cx="612978" cy="579536"/>
          </a:xfrm>
          <a:prstGeom prst="rect">
            <a:avLst/>
          </a:prstGeom>
          <a:gradFill flip="none" rotWithShape="true">
            <a:gsLst>
              <a:gs pos="0">
                <a:schemeClr val="accent1"/>
              </a:gs>
              <a:gs pos="61000">
                <a:schemeClr val="accent2">
                  <a:alpha val="40000"/>
                </a:schemeClr>
              </a:gs>
            </a:gsLst>
            <a:lin ang="2700000" scaled="true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lvl="0"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21" name="组合 9"/>
          <p:cNvGrpSpPr/>
          <p:nvPr userDrawn="true"/>
        </p:nvGrpSpPr>
        <p:grpSpPr>
          <a:xfrm>
            <a:off x="5561956" y="6125703"/>
            <a:ext cx="1105410" cy="45719"/>
            <a:chOff x="2000373" y="6117473"/>
            <a:chExt cx="1195538" cy="57600"/>
          </a:xfrm>
        </p:grpSpPr>
        <p:sp>
          <p:nvSpPr>
            <p:cNvPr id="22" name="ï$ľiḓè"/>
            <p:cNvSpPr/>
            <p:nvPr/>
          </p:nvSpPr>
          <p:spPr>
            <a:xfrm>
              <a:off x="2000373" y="6117473"/>
              <a:ext cx="324000" cy="57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  <p:sp>
          <p:nvSpPr>
            <p:cNvPr id="23" name="iśḻîḑê"/>
            <p:cNvSpPr/>
            <p:nvPr/>
          </p:nvSpPr>
          <p:spPr>
            <a:xfrm>
              <a:off x="2436142" y="6117473"/>
              <a:ext cx="324000" cy="576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  <p:sp>
          <p:nvSpPr>
            <p:cNvPr id="24" name="iṥḻiḓé"/>
            <p:cNvSpPr/>
            <p:nvPr/>
          </p:nvSpPr>
          <p:spPr>
            <a:xfrm>
              <a:off x="2871911" y="6117473"/>
              <a:ext cx="324000" cy="57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4" Type="http://schemas.openxmlformats.org/officeDocument/2006/relationships/slideLayout" Target="../slideLayouts/slideLayout5.xml" /><Relationship Id="rId6" Type="http://schemas.openxmlformats.org/officeDocument/2006/relationships/theme" Target="../theme/theme1.xml" /><Relationship Id="rId2" Type="http://schemas.openxmlformats.org/officeDocument/2006/relationships/slideLayout" Target="../slideLayouts/slideLayout3.xml" /><Relationship Id="rId1" Type="http://schemas.openxmlformats.org/officeDocument/2006/relationships/slideLayout" Target="../slideLayouts/slideLayout2.xml" /><Relationship Id="rId0" Type="http://schemas.openxmlformats.org/officeDocument/2006/relationships/slideLayout" Target="../slideLayouts/slideLayout1.xml" /><Relationship Id="rId5" Type="http://schemas.openxmlformats.org/officeDocument/2006/relationships/slideLayout" Target="../slideLayouts/slideLayout6.xml" /><Relationship Id="rId3" Type="http://schemas.openxmlformats.org/officeDocument/2006/relationships/slideLayout" Target="../slideLayouts/slideLayout4.xml" /></Relationships>
</file>

<file path=ppt/slideMasters/slideMaster1.xml><?xml version="1.0" encoding="utf-8"?>
<p:sldMaster xmlns:p15="http://schemas.microsoft.com/office/powerpoint/2012/main" xmlns:a="http://schemas.openxmlformats.org/drawingml/2006/main" xmlns:p="http://schemas.openxmlformats.org/presentationml/2006/main" xmlns:r="http://schemas.openxmlformats.org/officeDocument/2006/relationships" xmlns:mc="http://schemas.openxmlformats.org/markup-compatibility/2006" mc:Ignorable="p15">
  <p:cSld>
    <p:bg>
      <p:bgPr>
        <a:solidFill>
          <a:srgbClr val="1006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0"/>
    <p:sldLayoutId id="2147483650" r:id="rId1"/>
    <p:sldLayoutId id="2147483651" r:id="rId2"/>
    <p:sldLayoutId id="2147483652" r:id="rId3"/>
    <p:sldLayoutId id="2147483653" r:id="rId4"/>
    <p:sldLayoutId id="2147483654" r:id="rId5"/>
  </p:sldLayoutIdLst>
  <p:hf hdr="false" ftr="false" dt="false"/>
  <p:txStyles>
    <p:titleStyle>
      <a:lvl1pPr algn="l" defTabSz="914400" rtl="false" eaLnBrk="true" latinLnBrk="false" hangingPunct="true">
        <a:lnSpc>
          <a:spcPct val="90000"/>
        </a:lnSpc>
        <a:spcBef>
          <a:spcPct val="1"/>
        </a:spcBef>
        <a:buNone/>
        <a:defRPr lang="zh-CN" altLang="en-US" sz="2800" b="tru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false" eaLnBrk="true" latinLnBrk="false" hangingPunct="true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>
        <p15:guide id="1" pos="416">
          <p15:clr>
            <a:srgbClr val="F26B43"/>
          </p15:clr>
        </p15:guide>
        <p15:guide id="2" pos="7256">
          <p15:clr>
            <a:srgbClr val="F26B43"/>
          </p15:clr>
        </p15:guide>
        <p15:guide id="3" orient="horz" pos="648">
          <p15:clr>
            <a:srgbClr val="F26B43"/>
          </p15:clr>
        </p15:guide>
        <p15:guide id="4" orient="horz" pos="712">
          <p15:clr>
            <a:srgbClr val="F26B43"/>
          </p15:clr>
        </p15:guide>
        <p15:guide id="5" orient="horz" pos="3928">
          <p15:clr>
            <a:srgbClr val="F26B43"/>
          </p15:clr>
        </p15:guide>
        <p15:guide id="6" orient="horz" pos="3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1.xml" /></Relationships>
</file>

<file path=ppt/slides/_rels/slide10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4.xml" /></Relationships>
</file>

<file path=ppt/slides/_rels/slide11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4.xml" /></Relationships>
</file>

<file path=ppt/slides/_rels/slide12.xml.rels><?xml version="1.0" encoding="UTF-8" standalone="yes"?><Relationships xmlns="http://schemas.openxmlformats.org/package/2006/relationships"><Relationship Id="rId3" Type="http://schemas.openxmlformats.org/officeDocument/2006/relationships/slideLayout" Target="../slideLayouts/slideLayout4.xml" /><Relationship Id="rId2" Type="http://schemas.openxmlformats.org/officeDocument/2006/relationships/chart" Target="charts/chart3.xml" /><Relationship Id="rId0" Type="http://schemas.openxmlformats.org/officeDocument/2006/relationships/chart" Target="charts/chart1.xml" /><Relationship Id="rId1" Type="http://schemas.openxmlformats.org/officeDocument/2006/relationships/chart" Target="charts/chart2.xml" /></Relationships>
</file>

<file path=ppt/slides/_rels/slide13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4.xml" /></Relationships>
</file>

<file path=ppt/slides/_rels/slide14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4.xml" /></Relationships>
</file>

<file path=ppt/slides/_rels/slide15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4.xml" /></Relationships>
</file>

<file path=ppt/slides/_rels/slide16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3.xml" /></Relationships>
</file>

<file path=ppt/slides/_rels/slide17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4.xml" /></Relationships>
</file>

<file path=ppt/slides/_rels/slide18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4.xml" /></Relationships>
</file>

<file path=ppt/slides/_rels/slide19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4.xml" /></Relationships>
</file>

<file path=ppt/slides/_rels/slide2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2.xml" /></Relationships>
</file>

<file path=ppt/slides/_rels/slide20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4.xml" /></Relationships>
</file>

<file path=ppt/slides/_rels/slide21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3.xml" /></Relationships>
</file>

<file path=ppt/slides/_rels/slide22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4.xml" /></Relationships>
</file>

<file path=ppt/slides/_rels/slide23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4.xml" /></Relationships>
</file>

<file path=ppt/slides/_rels/slide24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4.xml" /></Relationships>
</file>

<file path=ppt/slides/_rels/slide25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3.xml" /></Relationships>
</file>

<file path=ppt/slides/_rels/slide26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4.xml" /></Relationships>
</file>

<file path=ppt/slides/_rels/slide27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4.xml" /></Relationships>
</file>

<file path=ppt/slides/_rels/slide28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4.xml" /></Relationships>
</file>

<file path=ppt/slides/_rels/slide29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6.xml" /></Relationships>
</file>

<file path=ppt/slides/_rels/slide3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3.xml" /></Relationships>
</file>

<file path=ppt/slides/_rels/slide4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4.xml" /></Relationships>
</file>

<file path=ppt/slides/_rels/slide5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4.xml" /></Relationships>
</file>

<file path=ppt/slides/_rels/slide6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4.xml" /></Relationships>
</file>

<file path=ppt/slides/_rels/slide7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3.xml" /></Relationships>
</file>

<file path=ppt/slides/_rels/slide8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4.xml" /></Relationships>
</file>

<file path=ppt/slides/_rels/slide9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4.xml" /></Relationships>
</file>

<file path=ppt/slides/charts/_rels/chart1.xml.rels><?xml version="1.0" encoding="UTF-8" standalone="yes"?><Relationships xmlns="http://schemas.openxmlformats.org/package/2006/relationships"><Relationship Id="rId1" Type="http://schemas.microsoft.com/office/2011/relationships/chartStyle" Target="style1.xml" /><Relationship Id="rId0" Type="http://schemas.microsoft.com/office/2011/relationships/chartColorStyle" Target="colors1.xml" /></Relationships>
</file>

<file path=ppt/slides/charts/_rels/chart2.xml.rels><?xml version="1.0" encoding="UTF-8" standalone="yes"?><Relationships xmlns="http://schemas.openxmlformats.org/package/2006/relationships"><Relationship Id="rId1" Type="http://schemas.microsoft.com/office/2011/relationships/chartStyle" Target="style2.xml" /><Relationship Id="rId0" Type="http://schemas.microsoft.com/office/2011/relationships/chartColorStyle" Target="colors2.xml" /></Relationships>
</file>

<file path=ppt/slides/charts/_rels/chart3.xml.rels><?xml version="1.0" encoding="UTF-8" standalone="yes"?><Relationships xmlns="http://schemas.openxmlformats.org/package/2006/relationships"><Relationship Id="rId1" Type="http://schemas.microsoft.com/office/2011/relationships/chartStyle" Target="style3.xml" /><Relationship Id="rId0" Type="http://schemas.microsoft.com/office/2011/relationships/chartColorStyle" Target="colors3.xml" /></Relationships>
</file>

<file path=ppt/slides/charts/chart1.xml><?xml version="1.0" encoding="utf-8"?>
<c:chartSpace xmlns:c14="http://schemas.microsoft.com/office/drawing/2007/8/2/chart" xmlns:a="http://schemas.openxmlformats.org/drawingml/2006/main" xmlns:c="http://schemas.openxmlformats.org/drawingml/2006/chart">
  <c:date1904 val="false"/>
  <c:lang val="zh-CN"/>
  <c:roundedCorners val="false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/>
    <c:plotArea>
      <c:layout/>
      <c:doughnutChart>
        <c:varyColors/>
        <c:ser>
          <c:idx val="0"/>
          <c:order val="0"/>
          <c:tx>
            <c:strRef>
              <c:f>sheet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1">
                <a:alpha val="100000"/>
              </a:schemeClr>
            </a:solidFill>
            <a:ln w="19050">
              <a:noFill/>
            </a:ln>
            <a:effectLst/>
          </c:spPr>
          <c:dPt>
            <c:idx val="0"/>
            <c:bubble3D val="false"/>
            <c:spPr>
              <a:solidFill>
                <a:schemeClr val="accent1">
                  <a:alpha val="100000"/>
                </a:schemeClr>
              </a:solidFill>
              <a:ln w="19050">
                <a:noFill/>
              </a:ln>
              <a:effectLst/>
            </c:spPr>
            <c:extLst>
              <c:ext uri="{C3380CC4-5D6E-409C-BE32-E72D297353CC}"/>
            </c:extLst>
          </c:dPt>
          <c:dPt>
            <c:idx val="1"/>
            <c:bubble3D val="false"/>
            <c:spPr>
              <a:solidFill>
                <a:schemeClr val="accent2">
                  <a:alpha val="100000"/>
                </a:schemeClr>
              </a:solidFill>
              <a:ln w="19050">
                <a:noFill/>
              </a:ln>
              <a:effectLst/>
            </c:spPr>
            <c:extLst>
              <c:ext uri="{C3380CC4-5D6E-409C-BE32-E72D297353CC}"/>
            </c:extLst>
          </c:dPt>
          <c:cat>
            <c:strRe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numCache>
                <c:formatCode>General</c:formatCode>
                <c:ptCount val="2"/>
                <c:pt idx="0">
                  <c:v>8.1999999999999993</c:v>
                </c:pt>
                <c:pt idx="1">
                  <c:v>3.2</c:v>
                </c:pt>
              </c:numCache>
            </c:numRef>
          </c:val>
          <c:extLst>
            <c:ext uri="{C3380CC4-5D6E-409C-BE32-E72D297353CC}"/>
          </c:extLst>
        </c:ser>
        <c:dLbls>
          <c:showLegendKey val="false"/>
          <c:showVal val="false"/>
          <c:showCatName val="false"/>
          <c:showSerName val="false"/>
          <c:showPercent val="false"/>
          <c:showBubbleSize val="false"/>
          <c:showLeaderLines/>
        </c:dLbls>
        <c:firstSliceAng val="0"/>
        <c:holeSize val="75"/>
      </c:doughnutChart>
      <c:spPr>
        <a:noFill/>
        <a:ln>
          <a:noFill/>
        </a:ln>
        <a:effectLst/>
      </c:spPr>
    </c:plotArea>
    <c:plotVisOnly/>
    <c:dispBlanksAs val="gap"/>
    <c:showDLblsOverMax val="false"/>
  </c:chart>
  <c:spPr>
    <a:noFill/>
    <a:ln>
      <a:noFill/>
    </a:ln>
    <a:effectLst/>
  </c:spPr>
  <c:txPr>
    <a:bodyPr/>
    <a:lstStyle/>
    <a:p>
      <a:pPr>
        <a:defRPr lang="zh-CN"/>
      </a:pPr>
      <a:endParaRPr lang="zh-CN"/>
    </a:p>
  </c:txPr>
</c:chartSpace>
</file>

<file path=ppt/slides/charts/chart2.xml><?xml version="1.0" encoding="utf-8"?>
<c:chartSpace xmlns:c14="http://schemas.microsoft.com/office/drawing/2007/8/2/chart" xmlns:a="http://schemas.openxmlformats.org/drawingml/2006/main" xmlns:c="http://schemas.openxmlformats.org/drawingml/2006/chart">
  <c:date1904 val="false"/>
  <c:lang val="zh-CN"/>
  <c:roundedCorners val="false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/>
    <c:plotArea>
      <c:layout/>
      <c:doughnutChart>
        <c:varyColors/>
        <c:ser>
          <c:idx val="0"/>
          <c:order val="0"/>
          <c:tx>
            <c:strRef>
              <c:f>sheet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1">
                <a:alpha val="100000"/>
              </a:schemeClr>
            </a:solidFill>
            <a:ln w="19050">
              <a:noFill/>
            </a:ln>
            <a:effectLst/>
          </c:spPr>
          <c:dPt>
            <c:idx val="0"/>
            <c:bubble3D val="false"/>
            <c:spPr>
              <a:solidFill>
                <a:schemeClr val="accent1">
                  <a:alpha val="100000"/>
                </a:schemeClr>
              </a:solidFill>
              <a:ln w="19050">
                <a:noFill/>
              </a:ln>
              <a:effectLst/>
            </c:spPr>
            <c:extLst>
              <c:ext uri="{C3380CC4-5D6E-409C-BE32-E72D297353CC}"/>
            </c:extLst>
          </c:dPt>
          <c:dPt>
            <c:idx val="1"/>
            <c:bubble3D val="false"/>
            <c:spPr>
              <a:solidFill>
                <a:schemeClr val="accent2">
                  <a:alpha val="100000"/>
                </a:schemeClr>
              </a:solidFill>
              <a:ln w="19050">
                <a:noFill/>
              </a:ln>
              <a:effectLst/>
            </c:spPr>
            <c:extLst>
              <c:ext uri="{C3380CC4-5D6E-409C-BE32-E72D297353CC}"/>
            </c:extLst>
          </c:dPt>
          <c:cat>
            <c:strRe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numCache>
                <c:formatCode>General</c:formatCode>
                <c:ptCount val="2"/>
                <c:pt idx="0">
                  <c:v>8.1999999999999993</c:v>
                </c:pt>
                <c:pt idx="1">
                  <c:v>3.2</c:v>
                </c:pt>
              </c:numCache>
            </c:numRef>
          </c:val>
          <c:extLst>
            <c:ext uri="{C3380CC4-5D6E-409C-BE32-E72D297353CC}"/>
          </c:extLst>
        </c:ser>
        <c:dLbls>
          <c:showLegendKey val="false"/>
          <c:showVal val="false"/>
          <c:showCatName val="false"/>
          <c:showSerName val="false"/>
          <c:showPercent val="false"/>
          <c:showBubbleSize val="false"/>
          <c:showLeaderLines/>
        </c:dLbls>
        <c:firstSliceAng val="0"/>
        <c:holeSize val="75"/>
      </c:doughnutChart>
      <c:spPr>
        <a:noFill/>
        <a:ln>
          <a:noFill/>
        </a:ln>
        <a:effectLst/>
      </c:spPr>
    </c:plotArea>
    <c:plotVisOnly/>
    <c:dispBlanksAs val="gap"/>
    <c:showDLblsOverMax val="false"/>
  </c:chart>
  <c:spPr>
    <a:noFill/>
    <a:ln>
      <a:noFill/>
    </a:ln>
    <a:effectLst/>
  </c:spPr>
  <c:txPr>
    <a:bodyPr/>
    <a:lstStyle/>
    <a:p>
      <a:pPr>
        <a:defRPr lang="zh-CN"/>
      </a:pPr>
      <a:endParaRPr lang="zh-CN"/>
    </a:p>
  </c:txPr>
</c:chartSpace>
</file>

<file path=ppt/slides/charts/chart3.xml><?xml version="1.0" encoding="utf-8"?>
<c:chartSpace xmlns:c14="http://schemas.microsoft.com/office/drawing/2007/8/2/chart" xmlns:a="http://schemas.openxmlformats.org/drawingml/2006/main" xmlns:c="http://schemas.openxmlformats.org/drawingml/2006/chart">
  <c:date1904 val="false"/>
  <c:lang val="zh-CN"/>
  <c:roundedCorners val="false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/>
    <c:plotArea>
      <c:layout/>
      <c:doughnutChart>
        <c:varyColors/>
        <c:ser>
          <c:idx val="0"/>
          <c:order val="0"/>
          <c:tx>
            <c:strRef>
              <c:f>sheet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1">
                <a:alpha val="100000"/>
              </a:schemeClr>
            </a:solidFill>
            <a:ln w="19050">
              <a:noFill/>
            </a:ln>
            <a:effectLst/>
          </c:spPr>
          <c:dPt>
            <c:idx val="0"/>
            <c:bubble3D val="false"/>
            <c:spPr>
              <a:solidFill>
                <a:schemeClr val="accent1">
                  <a:alpha val="100000"/>
                </a:schemeClr>
              </a:solidFill>
              <a:ln w="19050">
                <a:noFill/>
              </a:ln>
              <a:effectLst/>
            </c:spPr>
            <c:extLst>
              <c:ext uri="{C3380CC4-5D6E-409C-BE32-E72D297353CC}"/>
            </c:extLst>
          </c:dPt>
          <c:dPt>
            <c:idx val="1"/>
            <c:bubble3D val="false"/>
            <c:spPr>
              <a:solidFill>
                <a:schemeClr val="accent2">
                  <a:alpha val="100000"/>
                </a:schemeClr>
              </a:solidFill>
              <a:ln w="19050">
                <a:noFill/>
              </a:ln>
              <a:effectLst/>
            </c:spPr>
            <c:extLst>
              <c:ext uri="{C3380CC4-5D6E-409C-BE32-E72D297353CC}"/>
            </c:extLst>
          </c:dPt>
          <c:cat>
            <c:strRe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numCache>
                <c:formatCode>General</c:formatCode>
                <c:ptCount val="2"/>
                <c:pt idx="0">
                  <c:v>8.1999999999999993</c:v>
                </c:pt>
                <c:pt idx="1">
                  <c:v>3.2</c:v>
                </c:pt>
              </c:numCache>
            </c:numRef>
          </c:val>
          <c:extLst>
            <c:ext uri="{C3380CC4-5D6E-409C-BE32-E72D297353CC}"/>
          </c:extLst>
        </c:ser>
        <c:dLbls>
          <c:showLegendKey val="false"/>
          <c:showVal val="false"/>
          <c:showCatName val="false"/>
          <c:showSerName val="false"/>
          <c:showPercent val="false"/>
          <c:showBubbleSize val="false"/>
          <c:showLeaderLines/>
        </c:dLbls>
        <c:firstSliceAng val="0"/>
        <c:holeSize val="75"/>
      </c:doughnutChart>
      <c:spPr>
        <a:noFill/>
        <a:ln>
          <a:noFill/>
        </a:ln>
        <a:effectLst/>
      </c:spPr>
    </c:plotArea>
    <c:plotVisOnly/>
    <c:dispBlanksAs val="gap"/>
    <c:showDLblsOverMax val="false"/>
  </c:chart>
  <c:spPr>
    <a:noFill/>
    <a:ln>
      <a:noFill/>
    </a:ln>
    <a:effectLst/>
  </c:spPr>
  <c:txPr>
    <a:bodyPr/>
    <a:lstStyle/>
    <a:p>
      <a:pPr>
        <a:defRPr lang="zh-CN"/>
      </a:pPr>
      <a:endParaRPr lang="zh-CN"/>
    </a:p>
  </c:txPr>
</c:chartSpace>
</file>

<file path=ppt/slides/charts/colors1.xml><?xml version="1.0" encoding="utf-8"?>
<cs:colorStyle xmlns:cs="http://schemas.microsoft.com/office/drawing/2012/chartStyle" xmlns:a="http://schemas.openxmlformats.org/drawingml/2006/main" xmlns:mc="http://schemas.openxmlformats.org/markup-compatibility/2006" meth="cycle" id="10" mc:Ignorable="cs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slides/charts/colors2.xml><?xml version="1.0" encoding="utf-8"?>
<cs:colorStyle xmlns:cs="http://schemas.microsoft.com/office/drawing/2012/chartStyle" xmlns:a="http://schemas.openxmlformats.org/drawingml/2006/main" xmlns:mc="http://schemas.openxmlformats.org/markup-compatibility/2006" meth="cycle" id="10" mc:Ignorable="cs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slides/charts/colors3.xml><?xml version="1.0" encoding="utf-8"?>
<cs:colorStyle xmlns:cs="http://schemas.microsoft.com/office/drawing/2012/chartStyle" xmlns:a="http://schemas.openxmlformats.org/drawingml/2006/main" xmlns:mc="http://schemas.openxmlformats.org/markup-compatibility/2006" meth="cycle" id="10" mc:Ignorable="cs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slides/charts/style1.xml><?xml version="1.0" encoding="utf-8"?>
<cs:chartStyle xmlns:cs="http://schemas.microsoft.com/office/drawing/2012/chartStyle" xmlns:a="http://schemas.openxmlformats.org/drawingml/2006/main" xmlns:mc="http://schemas.openxmlformats.org/markup-compatibility/2006" id="251" mc:Ignorable="cs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true" vertOverflow="clip" horzOverflow="clip" vert="horz" wrap="square" lIns="36576" tIns="18288" rIns="36576" bIns="18288" anchor="ctr" anchorCtr="true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false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s/charts/style2.xml><?xml version="1.0" encoding="utf-8"?>
<cs:chartStyle xmlns:cs="http://schemas.microsoft.com/office/drawing/2012/chartStyle" xmlns:a="http://schemas.openxmlformats.org/drawingml/2006/main" xmlns:mc="http://schemas.openxmlformats.org/markup-compatibility/2006" id="251" mc:Ignorable="cs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true" vertOverflow="clip" horzOverflow="clip" vert="horz" wrap="square" lIns="36576" tIns="18288" rIns="36576" bIns="18288" anchor="ctr" anchorCtr="true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false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s/charts/style3.xml><?xml version="1.0" encoding="utf-8"?>
<cs:chartStyle xmlns:cs="http://schemas.microsoft.com/office/drawing/2012/chartStyle" xmlns:a="http://schemas.openxmlformats.org/drawingml/2006/main" xmlns:mc="http://schemas.openxmlformats.org/markup-compatibility/2006" id="251" mc:Ignorable="cs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true" vertOverflow="clip" horzOverflow="clip" vert="horz" wrap="square" lIns="36576" tIns="18288" rIns="36576" bIns="18288" anchor="ctr" anchorCtr="true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false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s/slide1.xml><?xml version="1.0" encoding="utf-8"?>
<p:sld xmlns:a="http://schemas.openxmlformats.org/drawingml/2006/main" xmlns:p="http://schemas.openxmlformats.org/presentationml/2006/main">
  <p:cSld>
    <p:spTree>
      <p:nvGrpSpPr>
        <p:cNvPr id="1" name="" descr="{&quot;isTemplate&quot;:true,&quot;type&quot;:&quot;cover&quot;,&quot;originSlideId&quot;:&quot;000008&quot;}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ṡliďé"/>
          <p:cNvSpPr/>
          <p:nvPr/>
        </p:nvSpPr>
        <p:spPr>
          <a:xfrm>
            <a:off x="10955135" y="641708"/>
            <a:ext cx="612978" cy="579536"/>
          </a:xfrm>
          <a:prstGeom prst="rect">
            <a:avLst/>
          </a:prstGeom>
          <a:gradFill flip="none" rotWithShape="true">
            <a:gsLst>
              <a:gs pos="0">
                <a:schemeClr val="accent1"/>
              </a:gs>
              <a:gs pos="61000">
                <a:schemeClr val="accent2">
                  <a:alpha val="40000"/>
                </a:schemeClr>
              </a:gs>
            </a:gsLst>
            <a:lin ang="2700000" scaled="true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lvl="0"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3" name="组合 29"/>
          <p:cNvGrpSpPr/>
          <p:nvPr/>
        </p:nvGrpSpPr>
        <p:grpSpPr>
          <a:xfrm>
            <a:off x="5561956" y="6125703"/>
            <a:ext cx="1105410" cy="45719"/>
            <a:chOff x="2000373" y="6117473"/>
            <a:chExt cx="1195538" cy="57600"/>
          </a:xfrm>
        </p:grpSpPr>
        <p:sp>
          <p:nvSpPr>
            <p:cNvPr id="4" name="ï$ľiḓè"/>
            <p:cNvSpPr/>
            <p:nvPr/>
          </p:nvSpPr>
          <p:spPr>
            <a:xfrm>
              <a:off x="2000373" y="6117473"/>
              <a:ext cx="324000" cy="57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  <p:sp>
          <p:nvSpPr>
            <p:cNvPr id="5" name="iśḻîḑê"/>
            <p:cNvSpPr/>
            <p:nvPr/>
          </p:nvSpPr>
          <p:spPr>
            <a:xfrm>
              <a:off x="2436142" y="6117473"/>
              <a:ext cx="324000" cy="576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  <p:sp>
          <p:nvSpPr>
            <p:cNvPr id="6" name="iṥḻiḓé"/>
            <p:cNvSpPr/>
            <p:nvPr/>
          </p:nvSpPr>
          <p:spPr>
            <a:xfrm>
              <a:off x="2871911" y="6117473"/>
              <a:ext cx="324000" cy="57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</p:grpSp>
      <p:sp>
        <p:nvSpPr>
          <p:cNvPr id="7" name="标题 8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660400" y="2855169"/>
            <a:ext cx="10858500" cy="991376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 defTabSz="914400" rtl="false" eaLnBrk="true" latinLnBrk="false" hangingPunct="true">
              <a:lnSpc>
                <a:spcPct val="90000"/>
              </a:lnSpc>
              <a:spcBef>
                <a:spcPct val="1"/>
              </a:spcBef>
              <a:buNone/>
              <a:defRPr lang="zh-CN" altLang="en-US" sz="6000" b="tru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>
              <a:lnSpc>
                <a:spcPct val="100000"/>
              </a:lnSpc>
              <a:buNone/>
            </a:pPr>
            <a:r>
              <a:rPr lang="zh-CN" sz="4800">
                <a:latin typeface="Microsoft YaHei"/>
                <a:ea typeface="Microsoft YaHei"/>
                <a:cs typeface="+mj-cs"/>
              </a:rPr>
              <a:t>山东水锦网络科技有限公司</a:t>
            </a:r>
            <a:endParaRPr/>
          </a:p>
        </p:txBody>
      </p:sp>
      <p:sp>
        <p:nvSpPr>
          <p:cNvPr id="8" name="标题 8"/>
          <p:cNvSpPr txBox="true">
            <a:spLocks noGrp="true"/>
          </p:cNvSpPr>
          <p:nvPr/>
        </p:nvSpPr>
        <p:spPr>
          <a:xfrm rot="0" flipH="false" flipV="false">
            <a:off x="1912881" y="2200355"/>
            <a:ext cx="8401050" cy="577850"/>
          </a:xfrm>
          <a:prstGeom prst="rect">
            <a:avLst/>
          </a:prstGeom>
          <a:ln>
            <a:extLst/>
          </a:ln>
        </p:spPr>
        <p:txBody>
          <a:bodyPr>
            <a:spAutoFit/>
          </a:bodyPr>
          <a:lstStyle>
            <a:lvl1pPr algn="l" defTabSz="914400" rtl="false" eaLnBrk="true" latinLnBrk="false" hangingPunct="true">
              <a:lnSpc>
                <a:spcPct val="90000"/>
              </a:lnSpc>
              <a:spcBef>
                <a:spcPct val="1"/>
              </a:spcBef>
              <a:buNone/>
              <a:defRPr lang="zh-CN" altLang="en-US" sz="2800" b="true" kern="1200">
                <a:solidFill>
                  <a:srgbClr val="FFFFFF"/>
                </a:solidFill>
                <a:latin typeface="Arial"/>
                <a:ea typeface="微软雅黑"/>
                <a:cs typeface="+mj-cs"/>
              </a:defRPr>
            </a:lvl1pPr>
          </a:lstStyle>
          <a:p>
            <a:pPr algn="ctr" defTabSz="914400" rtl="false" eaLnBrk="true" latinLnBrk="false" hangingPunct="true">
              <a:lnSpc>
                <a:spcPct val="100000"/>
              </a:lnSpc>
              <a:spcBef>
                <a:spcPct val="1"/>
              </a:spcBef>
              <a:buNone/>
              <a:defRPr lang="zh-CN" altLang="en-US" sz="2800" b="true" kern="1200">
                <a:solidFill>
                  <a:srgbClr val="FFFFFF"/>
                </a:solidFill>
                <a:latin typeface="Arial"/>
                <a:ea typeface="微软雅黑"/>
                <a:cs typeface="+mj-cs"/>
              </a:defRPr>
            </a:pPr>
            <a:r>
              <a:rPr lang="zh-CN" altLang="en-US" sz="3200" b="true" kern="1200">
                <a:solidFill>
                  <a:srgbClr val="6D27BD"/>
                </a:solidFill>
                <a:latin typeface="Arial Black"/>
                <a:ea typeface="微软雅黑"/>
                <a:cs typeface="Arial Black"/>
              </a:rPr>
              <a:t>TENCENT DOCS SMART CREATE</a:t>
            </a:r>
            <a:r>
              <a:rPr lang="zh-CN" altLang="en-US" sz="3200" b="true" kern="1200">
                <a:solidFill>
                  <a:srgbClr val="FFFFFF"/>
                </a:solidFill>
                <a:latin typeface="微软雅黑"/>
                <a:ea typeface="微软雅黑"/>
                <a:cs typeface="+mj-cs"/>
              </a:rPr>
              <a:t> </a:t>
            </a:r>
            <a:endParaRPr lang="zh-CN" altLang="en-US" sz="6600" b="true" kern="1200" spc="300">
              <a:solidFill>
                <a:srgbClr val="FFFFFF"/>
              </a:solidFill>
              <a:latin typeface="Microsoft YaHei"/>
              <a:ea typeface="Microsoft YaHei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>
  <p:cSld>
    <p:spTree>
      <p:nvGrpSpPr>
        <p:cNvPr id="9" name="" descr="{&quot;isTemplate&quot;:true,&quot;type&quot;:&quot;page&quot;,&quot;originSlideId&quot;:&quot;000035&quot;}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ncent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660396" y="419688"/>
            <a:ext cx="10699750" cy="520700"/>
          </a:xfrm>
          <a:prstGeom prst="rect">
            <a:avLst/>
          </a:prstGeom>
          <a:noFill/>
        </p:spPr>
        <p:txBody>
          <a:bodyPr wrap="square" lIns="90000" tIns="46800" rIns="90000" bIns="46800" rtlCol="false" anchor="t" anchorCtr="false">
            <a:sp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zh-CN" sz="2800" b="true">
                <a:latin typeface="默认字体"/>
                <a:ea typeface="默认字体"/>
                <a:cs typeface="+mn-cs"/>
              </a:rPr>
              <a:t>AI直播</a:t>
            </a:r>
            <a:endParaRPr lang="en-US" sz="2800" b="true">
              <a:latin typeface="默认字体"/>
              <a:ea typeface="默认字体"/>
              <a:cs typeface="+mn-cs"/>
            </a:endParaRPr>
          </a:p>
        </p:txBody>
      </p:sp>
      <p:grpSp>
        <p:nvGrpSpPr>
          <p:cNvPr id="11" name="" descr="{&quot;isTemplate&quot;:true,&quot;type&quot;:&quot;list&quot;,&quot;alignment&quot;:&quot;left&quot;,&quot;alignmentVertical&quot;:&quot;top&quot;,&quot;canOmit&quot;:false,&quot;scalable&quot;:false,&quot;minItemsCount&quot;:-1}"/>
          <p:cNvGrpSpPr/>
          <p:nvPr/>
        </p:nvGrpSpPr>
        <p:grpSpPr>
          <a:xfrm>
            <a:off x="660399" y="2022352"/>
            <a:ext cx="10698415" cy="4063380"/>
            <a:chOff x="660399" y="2022352"/>
            <a:chExt cx="10698415" cy="4063380"/>
          </a:xfrm>
        </p:grpSpPr>
        <p:grpSp>
          <p:nvGrpSpPr>
            <p:cNvPr id="12" name="组合 96"/>
            <p:cNvGrpSpPr/>
            <p:nvPr/>
          </p:nvGrpSpPr>
          <p:grpSpPr>
            <a:xfrm>
              <a:off x="660399" y="2022352"/>
              <a:ext cx="3384000" cy="4063380"/>
              <a:chOff x="734882" y="2022352"/>
              <a:chExt cx="2088000" cy="4063380"/>
            </a:xfrm>
          </p:grpSpPr>
          <p:sp>
            <p:nvSpPr>
              <p:cNvPr id="13" name="圆角矩形 74"/>
              <p:cNvSpPr/>
              <p:nvPr/>
            </p:nvSpPr>
            <p:spPr>
              <a:xfrm>
                <a:off x="734882" y="2022352"/>
                <a:ext cx="2088000" cy="4063380"/>
              </a:xfrm>
              <a:prstGeom prst="roundRect">
                <a:avLst>
                  <a:gd name="adj" fmla="val 10244"/>
                </a:avLst>
              </a:prstGeom>
              <a:solidFill>
                <a:schemeClr val="accent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false" anchor="ctr"/>
              <a:lstStyle/>
              <a:p>
                <a:pPr algn="ctr"/>
                <a:endParaRPr lang="zh-CN"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14" name="Tencent" descr="{&quot;isTemplate&quot;:true,&quot;type&quot;:&quot;title&quot;,&quot;canOmit&quot;:false,&quot;range&quot;:0}"/>
              <p:cNvSpPr txBox="true"/>
              <p:nvPr/>
            </p:nvSpPr>
            <p:spPr>
              <a:xfrm>
                <a:off x="841495" y="3638688"/>
                <a:ext cx="1876762" cy="393700"/>
              </a:xfrm>
              <a:prstGeom prst="rect">
                <a:avLst/>
              </a:prstGeom>
              <a:noFill/>
            </p:spPr>
            <p:txBody>
              <a:bodyPr wrap="square" rtlCol="false">
                <a:spAutoFit/>
              </a:bodyPr>
              <a:lstStyle/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zh-CN" sz="1800" b="true">
                    <a:latin typeface="默认字体"/>
                    <a:ea typeface="默认字体"/>
                    <a:cs typeface="+mn-cs"/>
                  </a:rPr>
                  <a:t>直播平台搭建</a:t>
                </a:r>
                <a:endParaRPr lang="en-US" sz="2000" b="true"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15" name="Tencent" descr="{&quot;isTemplate&quot;:true,&quot;type&quot;:&quot;content&quot;,&quot;canOmit&quot;:true,&quot;range&quot;:0}"/>
              <p:cNvSpPr txBox="true"/>
              <p:nvPr/>
            </p:nvSpPr>
            <p:spPr>
              <a:xfrm rot="0" flipH="false" flipV="false">
                <a:off x="841495" y="4143385"/>
                <a:ext cx="1874774" cy="1638300"/>
              </a:xfrm>
              <a:prstGeom prst="rect">
                <a:avLst/>
              </a:prstGeom>
              <a:noFill/>
            </p:spPr>
            <p:txBody>
              <a:bodyPr wrap="square" rtlCol="false" anchor="t">
                <a:noAutofit/>
              </a:bodyPr>
              <a:lstStyle/>
              <a:p>
                <a:pPr marL="0" lvl="0" indent="0" algn="ctr">
                  <a:lnSpc>
                    <a:spcPct val="130000"/>
                  </a:lnSpc>
                  <a:buClrTx/>
                  <a:buSzPct val="25000"/>
                  <a:buFontTx/>
                  <a:buNone/>
                  <a:defRPr sz="1400">
                    <a:solidFill>
                      <a:schemeClr val="tx1">
                        <a:alpha val="100000"/>
                      </a:schemeClr>
                    </a:solidFill>
                    <a:latin typeface="Arial"/>
                    <a:ea typeface="黑体"/>
                    <a:cs typeface="+mn-cs"/>
                  </a:defRPr>
                </a:pPr>
                <a:r>
                  <a:rPr lang="zh-CN" sz="1400">
                    <a:solidFill>
                      <a:schemeClr val="tx1"/>
                    </a:solidFill>
                    <a:latin typeface="默认字体"/>
                    <a:ea typeface="默认字体"/>
                    <a:cs typeface="+mn-cs"/>
                  </a:rPr>
                  <a:t>提供专业的AI直播平台搭建服务，支持高清流畅直播，提升用户体验。</a:t>
                </a:r>
                <a:endParaRPr/>
              </a:p>
            </p:txBody>
          </p:sp>
          <p:sp>
            <p:nvSpPr>
              <p:cNvPr id="16" name="椭圆 95" descr="{&quot;isTemplate&quot;:false,&quot;type&quot;:&quot;subTitle&quot;,&quot;canOmit&quot;:true,&quot;range&quot;:0}"/>
              <p:cNvSpPr/>
              <p:nvPr/>
            </p:nvSpPr>
            <p:spPr>
              <a:xfrm>
                <a:off x="1565639" y="2586240"/>
                <a:ext cx="426485" cy="690319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false" anchor="b"/>
              <a:lstStyle/>
              <a:p>
                <a:pPr algn="ctr"/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</p:grpSp>
        <p:grpSp>
          <p:nvGrpSpPr>
            <p:cNvPr id="17" name="组合 114"/>
            <p:cNvGrpSpPr/>
            <p:nvPr/>
          </p:nvGrpSpPr>
          <p:grpSpPr>
            <a:xfrm>
              <a:off x="4317607" y="2022352"/>
              <a:ext cx="3384000" cy="4063380"/>
              <a:chOff x="734882" y="2022352"/>
              <a:chExt cx="2088000" cy="4063380"/>
            </a:xfrm>
          </p:grpSpPr>
          <p:sp>
            <p:nvSpPr>
              <p:cNvPr id="18" name="圆角矩形 115"/>
              <p:cNvSpPr/>
              <p:nvPr/>
            </p:nvSpPr>
            <p:spPr>
              <a:xfrm>
                <a:off x="734882" y="2022352"/>
                <a:ext cx="2088000" cy="4063380"/>
              </a:xfrm>
              <a:prstGeom prst="roundRect">
                <a:avLst>
                  <a:gd name="adj" fmla="val 10244"/>
                </a:avLst>
              </a:prstGeom>
              <a:solidFill>
                <a:schemeClr val="accent2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false" anchor="ctr"/>
              <a:lstStyle/>
              <a:p>
                <a:pPr algn="ctr"/>
                <a:endParaRPr lang="zh-CN"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19" name="Tencent" descr="{&quot;isTemplate&quot;:true,&quot;type&quot;:&quot;title&quot;,&quot;canOmit&quot;:false,&quot;range&quot;:0}"/>
              <p:cNvSpPr txBox="true"/>
              <p:nvPr/>
            </p:nvSpPr>
            <p:spPr>
              <a:xfrm>
                <a:off x="841495" y="3638688"/>
                <a:ext cx="1876762" cy="393700"/>
              </a:xfrm>
              <a:prstGeom prst="rect">
                <a:avLst/>
              </a:prstGeom>
              <a:noFill/>
            </p:spPr>
            <p:txBody>
              <a:bodyPr wrap="square" rtlCol="false">
                <a:spAutoFit/>
              </a:bodyPr>
              <a:lstStyle/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zh-CN" sz="1800" b="true">
                    <a:latin typeface="默认字体"/>
                    <a:ea typeface="默认字体"/>
                    <a:cs typeface="+mn-cs"/>
                  </a:rPr>
                  <a:t>智能推荐系统</a:t>
                </a:r>
                <a:endParaRPr lang="en-US" sz="2000" b="true"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20" name="Tencent" descr="{&quot;isTemplate&quot;:true,&quot;type&quot;:&quot;content&quot;,&quot;canOmit&quot;:true,&quot;range&quot;:0}"/>
              <p:cNvSpPr txBox="true"/>
              <p:nvPr/>
            </p:nvSpPr>
            <p:spPr>
              <a:xfrm rot="0" flipH="false" flipV="false">
                <a:off x="841495" y="4143385"/>
                <a:ext cx="1874774" cy="1651483"/>
              </a:xfrm>
              <a:prstGeom prst="rect">
                <a:avLst/>
              </a:prstGeom>
              <a:noFill/>
            </p:spPr>
            <p:txBody>
              <a:bodyPr wrap="square" rtlCol="false" anchor="t">
                <a:noAutofit/>
              </a:bodyPr>
              <a:lstStyle/>
              <a:p>
                <a:pPr marL="0" lvl="0" indent="0" algn="ctr">
                  <a:lnSpc>
                    <a:spcPct val="130000"/>
                  </a:lnSpc>
                  <a:buClrTx/>
                  <a:buSzPct val="25000"/>
                  <a:buFontTx/>
                  <a:buNone/>
                  <a:defRPr sz="1400">
                    <a:solidFill>
                      <a:schemeClr val="tx1">
                        <a:alpha val="100000"/>
                      </a:schemeClr>
                    </a:solidFill>
                    <a:latin typeface="Arial"/>
                    <a:ea typeface="黑体"/>
                    <a:cs typeface="+mn-cs"/>
                  </a:defRPr>
                </a:pPr>
                <a:r>
                  <a:rPr lang="zh-CN" sz="1400">
                    <a:solidFill>
                      <a:schemeClr val="tx1"/>
                    </a:solidFill>
                    <a:latin typeface="默认字体"/>
                    <a:ea typeface="默认字体"/>
                    <a:cs typeface="+mn-cs"/>
                  </a:rPr>
                  <a:t>结合大数据技术，实现智能推荐，提高用户粘性和转化率。</a:t>
                </a:r>
                <a:endParaRPr/>
              </a:p>
            </p:txBody>
          </p:sp>
          <p:sp>
            <p:nvSpPr>
              <p:cNvPr id="21" name="椭圆 118" descr="{&quot;isTemplate&quot;:false,&quot;type&quot;:&quot;subTitle&quot;,&quot;canOmit&quot;:true,&quot;range&quot;:0}"/>
              <p:cNvSpPr/>
              <p:nvPr/>
            </p:nvSpPr>
            <p:spPr>
              <a:xfrm>
                <a:off x="1565639" y="2586240"/>
                <a:ext cx="426485" cy="690319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false" anchor="b"/>
              <a:lstStyle/>
              <a:p>
                <a:pPr algn="ctr"/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</p:grpSp>
        <p:grpSp>
          <p:nvGrpSpPr>
            <p:cNvPr id="22" name="组合 119"/>
            <p:cNvGrpSpPr/>
            <p:nvPr/>
          </p:nvGrpSpPr>
          <p:grpSpPr>
            <a:xfrm>
              <a:off x="7974814" y="2022352"/>
              <a:ext cx="3384000" cy="4063380"/>
              <a:chOff x="734882" y="2022352"/>
              <a:chExt cx="2088000" cy="4063380"/>
            </a:xfrm>
          </p:grpSpPr>
          <p:sp>
            <p:nvSpPr>
              <p:cNvPr id="23" name="圆角矩形 120"/>
              <p:cNvSpPr/>
              <p:nvPr/>
            </p:nvSpPr>
            <p:spPr>
              <a:xfrm>
                <a:off x="734882" y="2022352"/>
                <a:ext cx="2088000" cy="4063380"/>
              </a:xfrm>
              <a:prstGeom prst="roundRect">
                <a:avLst>
                  <a:gd name="adj" fmla="val 10244"/>
                </a:avLst>
              </a:prstGeom>
              <a:solidFill>
                <a:schemeClr val="accent3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false" anchor="ctr"/>
              <a:lstStyle/>
              <a:p>
                <a:pPr algn="ctr"/>
                <a:endParaRPr lang="zh-CN"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24" name="Tencent" descr="{&quot;isTemplate&quot;:true,&quot;type&quot;:&quot;title&quot;,&quot;canOmit&quot;:false,&quot;range&quot;:0}"/>
              <p:cNvSpPr txBox="true"/>
              <p:nvPr/>
            </p:nvSpPr>
            <p:spPr>
              <a:xfrm>
                <a:off x="841495" y="3638688"/>
                <a:ext cx="1876762" cy="393700"/>
              </a:xfrm>
              <a:prstGeom prst="rect">
                <a:avLst/>
              </a:prstGeom>
              <a:noFill/>
            </p:spPr>
            <p:txBody>
              <a:bodyPr wrap="square" rtlCol="false">
                <a:spAutoFit/>
              </a:bodyPr>
              <a:lstStyle/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zh-CN" sz="1800" b="true">
                    <a:latin typeface="默认字体"/>
                    <a:ea typeface="默认字体"/>
                    <a:cs typeface="+mn-cs"/>
                  </a:rPr>
                  <a:t>互动直播功能</a:t>
                </a:r>
                <a:endParaRPr lang="en-US" sz="2000" b="true"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25" name="Tencent" descr="{&quot;isTemplate&quot;:true,&quot;type&quot;:&quot;content&quot;,&quot;canOmit&quot;:true,&quot;range&quot;:0}"/>
              <p:cNvSpPr txBox="true"/>
              <p:nvPr/>
            </p:nvSpPr>
            <p:spPr>
              <a:xfrm rot="0" flipH="false" flipV="false">
                <a:off x="841495" y="4143385"/>
                <a:ext cx="1874774" cy="1651483"/>
              </a:xfrm>
              <a:prstGeom prst="rect">
                <a:avLst/>
              </a:prstGeom>
              <a:noFill/>
            </p:spPr>
            <p:txBody>
              <a:bodyPr wrap="square" rtlCol="false" anchor="t">
                <a:noAutofit/>
              </a:bodyPr>
              <a:lstStyle/>
              <a:p>
                <a:pPr marL="0" lvl="0" indent="0" algn="ctr">
                  <a:lnSpc>
                    <a:spcPct val="130000"/>
                  </a:lnSpc>
                  <a:buClrTx/>
                  <a:buSzPct val="25000"/>
                  <a:buFontTx/>
                  <a:buNone/>
                  <a:defRPr sz="1400">
                    <a:solidFill>
                      <a:schemeClr val="tx1">
                        <a:alpha val="100000"/>
                      </a:schemeClr>
                    </a:solidFill>
                    <a:latin typeface="Arial"/>
                    <a:ea typeface="黑体"/>
                    <a:cs typeface="+mn-cs"/>
                  </a:defRPr>
                </a:pPr>
                <a:r>
                  <a:rPr lang="zh-CN" sz="1400">
                    <a:solidFill>
                      <a:schemeClr val="tx1"/>
                    </a:solidFill>
                    <a:latin typeface="默认字体"/>
                    <a:ea typeface="默认字体"/>
                    <a:cs typeface="+mn-cs"/>
                  </a:rPr>
                  <a:t>提供丰富的互动直播功能，如弹幕、投票、抽奖等，增强观看体验。</a:t>
                </a:r>
                <a:endParaRPr/>
              </a:p>
            </p:txBody>
          </p:sp>
          <p:sp>
            <p:nvSpPr>
              <p:cNvPr id="26" name="椭圆 123" descr="{&quot;isTemplate&quot;:false,&quot;type&quot;:&quot;subTitle&quot;,&quot;canOmit&quot;:true,&quot;range&quot;:0}"/>
              <p:cNvSpPr>
                <a:spLocks noChangeAspect="true"/>
              </p:cNvSpPr>
              <p:nvPr/>
            </p:nvSpPr>
            <p:spPr>
              <a:xfrm>
                <a:off x="1565639" y="2586239"/>
                <a:ext cx="426485" cy="6912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false" anchor="b"/>
              <a:lstStyle/>
              <a:p>
                <a:pPr algn="ctr"/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</p:grpSp>
      </p:grp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>
  <p:cSld>
    <p:spTree>
      <p:nvGrpSpPr>
        <p:cNvPr id="27" name="" descr="{&quot;isTemplate&quot;:true,&quot;type&quot;:3,&quot;originSlideId&quot;:&quot;a0e994a&quot;}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组合 34"/>
          <p:cNvGrpSpPr/>
          <p:nvPr/>
        </p:nvGrpSpPr>
        <p:grpSpPr>
          <a:xfrm rot="0" flipH="false" flipV="false">
            <a:off x="568587" y="2098699"/>
            <a:ext cx="6137615" cy="3391999"/>
            <a:chOff x="4757101" y="1989231"/>
            <a:chExt cx="6849310" cy="3392010"/>
          </a:xfrm>
          <a:solidFill>
            <a:schemeClr val="accent1">
              <a:alpha val="100000"/>
            </a:schemeClr>
          </a:solidFill>
        </p:grpSpPr>
        <p:sp>
          <p:nvSpPr>
            <p:cNvPr id="29" name="平行四边形 14"/>
            <p:cNvSpPr>
              <a:spLocks noChangeArrowheads="true"/>
            </p:cNvSpPr>
            <p:nvPr/>
          </p:nvSpPr>
          <p:spPr bwMode="auto">
            <a:xfrm rot="10800000" flipH="false" flipV="false">
              <a:off x="4757101" y="5023429"/>
              <a:ext cx="6849310" cy="357812"/>
            </a:xfrm>
            <a:prstGeom prst="parallelogram">
              <a:avLst>
                <a:gd name="adj" fmla="val 190171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false" anchor="ctr">
              <a:noAutofit/>
            </a:bodyPr>
            <a:lstStyle/>
            <a:p>
              <a:pPr algn="ctr"/>
              <a:endParaRPr lang="zh-CN">
                <a:solidFill>
                  <a:srgbClr val="FFFFFF">
                    <a:alpha val="100000"/>
                  </a:srgbClr>
                </a:solidFill>
                <a:latin typeface="默认字体"/>
                <a:ea typeface="默认字体"/>
                <a:cs typeface="+mn-cs"/>
                <a:sym typeface="思源黑体 CN Normal"/>
              </a:endParaRPr>
            </a:p>
          </p:txBody>
        </p:sp>
        <p:sp>
          <p:nvSpPr>
            <p:cNvPr id="30" name="上箭头 16"/>
            <p:cNvSpPr>
              <a:spLocks noChangeArrowheads="true"/>
            </p:cNvSpPr>
            <p:nvPr/>
          </p:nvSpPr>
          <p:spPr bwMode="auto">
            <a:xfrm>
              <a:off x="8417315" y="2525610"/>
              <a:ext cx="1031556" cy="2497819"/>
            </a:xfrm>
            <a:prstGeom prst="upArrow">
              <a:avLst>
                <a:gd name="adj1" fmla="val 50000"/>
                <a:gd name="adj2" fmla="val 49911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false" anchor="ctr">
              <a:noAutofit/>
            </a:bodyPr>
            <a:lstStyle/>
            <a:p>
              <a:pPr algn="ctr"/>
              <a:endParaRPr lang="zh-CN">
                <a:solidFill>
                  <a:srgbClr val="FFFFFF">
                    <a:alpha val="100000"/>
                  </a:srgbClr>
                </a:solidFill>
                <a:latin typeface="默认字体"/>
                <a:ea typeface="默认字体"/>
                <a:cs typeface="+mn-cs"/>
                <a:sym typeface="思源黑体 CN Normal"/>
              </a:endParaRPr>
            </a:p>
          </p:txBody>
        </p:sp>
        <p:sp>
          <p:nvSpPr>
            <p:cNvPr id="31" name="上箭头 19"/>
            <p:cNvSpPr>
              <a:spLocks noChangeArrowheads="true"/>
            </p:cNvSpPr>
            <p:nvPr/>
          </p:nvSpPr>
          <p:spPr bwMode="auto">
            <a:xfrm>
              <a:off x="9891650" y="1989231"/>
              <a:ext cx="1029969" cy="3035784"/>
            </a:xfrm>
            <a:prstGeom prst="upArrow">
              <a:avLst>
                <a:gd name="adj1" fmla="val 50000"/>
                <a:gd name="adj2" fmla="val 50000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false" anchor="ctr">
              <a:noAutofit/>
            </a:bodyPr>
            <a:lstStyle/>
            <a:p>
              <a:pPr algn="ctr"/>
              <a:endParaRPr lang="zh-CN">
                <a:solidFill>
                  <a:srgbClr val="FFFFFF">
                    <a:alpha val="100000"/>
                  </a:srgbClr>
                </a:solidFill>
                <a:latin typeface="默认字体"/>
                <a:ea typeface="默认字体"/>
                <a:cs typeface="+mn-cs"/>
                <a:sym typeface="思源黑体 CN Normal"/>
              </a:endParaRPr>
            </a:p>
          </p:txBody>
        </p:sp>
        <p:sp>
          <p:nvSpPr>
            <p:cNvPr id="32" name="上箭头 20"/>
            <p:cNvSpPr>
              <a:spLocks noChangeArrowheads="true"/>
            </p:cNvSpPr>
            <p:nvPr/>
          </p:nvSpPr>
          <p:spPr bwMode="auto">
            <a:xfrm>
              <a:off x="5370256" y="3657087"/>
              <a:ext cx="1029971" cy="1366341"/>
            </a:xfrm>
            <a:prstGeom prst="upArrow">
              <a:avLst>
                <a:gd name="adj1" fmla="val 50000"/>
                <a:gd name="adj2" fmla="val 49977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false" anchor="ctr">
              <a:noAutofit/>
            </a:bodyPr>
            <a:lstStyle/>
            <a:p>
              <a:pPr algn="ctr"/>
              <a:endParaRPr lang="zh-CN">
                <a:solidFill>
                  <a:srgbClr val="FFFFFF">
                    <a:alpha val="100000"/>
                  </a:srgbClr>
                </a:solidFill>
                <a:latin typeface="默认字体"/>
                <a:ea typeface="默认字体"/>
                <a:cs typeface="+mn-cs"/>
                <a:sym typeface="思源黑体 CN Normal"/>
              </a:endParaRPr>
            </a:p>
          </p:txBody>
        </p:sp>
        <p:sp>
          <p:nvSpPr>
            <p:cNvPr id="33" name="上箭头 21"/>
            <p:cNvSpPr>
              <a:spLocks noChangeArrowheads="true"/>
            </p:cNvSpPr>
            <p:nvPr/>
          </p:nvSpPr>
          <p:spPr bwMode="auto">
            <a:xfrm>
              <a:off x="6944570" y="2854105"/>
              <a:ext cx="1029971" cy="2237561"/>
            </a:xfrm>
            <a:prstGeom prst="upArrow">
              <a:avLst>
                <a:gd name="adj1" fmla="val 50000"/>
                <a:gd name="adj2" fmla="val 49999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false" anchor="ctr">
              <a:noAutofit/>
            </a:bodyPr>
            <a:lstStyle/>
            <a:p>
              <a:pPr algn="ctr"/>
              <a:endParaRPr lang="zh-CN">
                <a:solidFill>
                  <a:srgbClr val="FFFFFF">
                    <a:alpha val="100000"/>
                  </a:srgbClr>
                </a:solidFill>
                <a:latin typeface="默认字体"/>
                <a:ea typeface="默认字体"/>
                <a:cs typeface="+mn-cs"/>
                <a:sym typeface="思源黑体 CN Normal"/>
              </a:endParaRPr>
            </a:p>
          </p:txBody>
        </p:sp>
      </p:grpSp>
      <p:grpSp>
        <p:nvGrpSpPr>
          <p:cNvPr id="34" name="" descr="{&quot;isTemplate&quot;:true,&quot;type&quot;:&quot;list&quot;,&quot;alignment&quot;:&quot;left&quot;,&quot;alignmentVertical&quot;:&quot;top&quot;,&quot;canOmit&quot;:false,&quot;scalable&quot;:false,&quot;minItemsCount&quot;:-1}"/>
          <p:cNvGrpSpPr/>
          <p:nvPr/>
        </p:nvGrpSpPr>
        <p:grpSpPr>
          <a:xfrm>
            <a:off x="6943399" y="2048974"/>
            <a:ext cx="4680013" cy="3871913"/>
            <a:chOff x="6943399" y="2048974"/>
            <a:chExt cx="4680013" cy="3871913"/>
          </a:xfrm>
        </p:grpSpPr>
        <p:grpSp>
          <p:nvGrpSpPr>
            <p:cNvPr id="35" name="组合 25"/>
            <p:cNvGrpSpPr/>
            <p:nvPr/>
          </p:nvGrpSpPr>
          <p:grpSpPr>
            <a:xfrm rot="0" flipH="false" flipV="false">
              <a:off x="6943399" y="2048974"/>
              <a:ext cx="4680013" cy="1290638"/>
              <a:chOff x="8548025" y="1459078"/>
              <a:chExt cx="4632705" cy="1290638"/>
            </a:xfrm>
          </p:grpSpPr>
          <p:sp>
            <p:nvSpPr>
              <p:cNvPr id="36" name="矩形 26" descr="{&quot;isTemplate&quot;:true,&quot;type&quot;:&quot;content&quot;,&quot;canOmit&quot;:false,&quot;range&quot;:0}"/>
              <p:cNvSpPr/>
              <p:nvPr/>
            </p:nvSpPr>
            <p:spPr>
              <a:xfrm rot="0" flipH="false" flipV="false">
                <a:off x="8548025" y="1766855"/>
                <a:ext cx="4632705" cy="982861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pPr marL="0" indent="0" algn="just">
                  <a:lnSpc>
                    <a:spcPct val="130000"/>
                  </a:lnSpc>
                  <a:buNone/>
                </a:pPr>
                <a:r>
                  <a:rPr lang="zh-CN" sz="1200">
                    <a:solidFill>
                      <a:schemeClr val="tx1"/>
                    </a:solidFill>
                    <a:latin typeface="默认字体"/>
                    <a:ea typeface="默认字体"/>
                    <a:cs typeface="+mn-cs"/>
                    <a:sym typeface="思源黑体 CN Normal"/>
                  </a:rPr>
                  <a:t>专注于机器学习算法的研究和应用，推动AI技术的不断进步。</a:t>
                </a:r>
                <a:endParaRPr/>
              </a:p>
            </p:txBody>
          </p:sp>
          <p:sp>
            <p:nvSpPr>
              <p:cNvPr id="37" name="矩形 27" descr="{&quot;isTemplate&quot;:true,&quot;type&quot;:&quot;title&quot;,&quot;canOmit&quot;:false,&quot;range&quot;:0}"/>
              <p:cNvSpPr/>
              <p:nvPr/>
            </p:nvSpPr>
            <p:spPr>
              <a:xfrm rot="0" flipH="false" flipV="false">
                <a:off x="8548025" y="1459078"/>
                <a:ext cx="4632706" cy="336550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sz="1400" b="true">
                    <a:solidFill>
                      <a:schemeClr val="tx1"/>
                    </a:solidFill>
                    <a:latin typeface="默认字体"/>
                    <a:ea typeface="默认字体"/>
                    <a:cs typeface="思源黑体 CN Regular"/>
                    <a:sym typeface="思源黑体 CN Normal"/>
                  </a:rPr>
                  <a:t>机器学习算法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</p:grpSp>
        <p:grpSp>
          <p:nvGrpSpPr>
            <p:cNvPr id="38" name="组合 28"/>
            <p:cNvGrpSpPr/>
            <p:nvPr/>
          </p:nvGrpSpPr>
          <p:grpSpPr>
            <a:xfrm rot="0" flipH="false" flipV="false">
              <a:off x="6943399" y="3339612"/>
              <a:ext cx="4680013" cy="1290638"/>
              <a:chOff x="8548025" y="1459078"/>
              <a:chExt cx="4632705" cy="1290638"/>
            </a:xfrm>
          </p:grpSpPr>
          <p:sp>
            <p:nvSpPr>
              <p:cNvPr id="39" name="矩形 29" descr="{&quot;isTemplate&quot;:true,&quot;type&quot;:&quot;content&quot;,&quot;canOmit&quot;:false,&quot;range&quot;:0}"/>
              <p:cNvSpPr/>
              <p:nvPr/>
            </p:nvSpPr>
            <p:spPr>
              <a:xfrm rot="0" flipH="false" flipV="false">
                <a:off x="8548025" y="1766855"/>
                <a:ext cx="4632705" cy="982861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pPr marL="0" indent="0" algn="just">
                  <a:lnSpc>
                    <a:spcPct val="130000"/>
                  </a:lnSpc>
                  <a:buNone/>
                </a:pPr>
                <a:r>
                  <a:rPr lang="zh-CN" sz="1200">
                    <a:solidFill>
                      <a:schemeClr val="tx1"/>
                    </a:solidFill>
                    <a:latin typeface="默认字体"/>
                    <a:ea typeface="默认字体"/>
                    <a:cs typeface="+mn-cs"/>
                    <a:sym typeface="思源黑体 CN Normal"/>
                  </a:rPr>
                  <a:t>提供计算机视觉技术解决方案，包括图像识别、目标检测等。</a:t>
                </a:r>
                <a:endParaRPr/>
              </a:p>
            </p:txBody>
          </p:sp>
          <p:sp>
            <p:nvSpPr>
              <p:cNvPr id="40" name="矩形 30" descr="{&quot;isTemplate&quot;:true,&quot;type&quot;:&quot;title&quot;,&quot;canOmit&quot;:false,&quot;range&quot;:0}"/>
              <p:cNvSpPr/>
              <p:nvPr/>
            </p:nvSpPr>
            <p:spPr>
              <a:xfrm rot="0" flipH="false" flipV="false">
                <a:off x="8548025" y="1459078"/>
                <a:ext cx="4632706" cy="336550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sz="1400" b="true">
                    <a:solidFill>
                      <a:schemeClr val="tx1"/>
                    </a:solidFill>
                    <a:latin typeface="默认字体"/>
                    <a:ea typeface="默认字体"/>
                    <a:cs typeface="思源黑体 CN Regular"/>
                    <a:sym typeface="思源黑体 CN Normal"/>
                  </a:rPr>
                  <a:t>计算机视觉技术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</p:grpSp>
        <p:grpSp>
          <p:nvGrpSpPr>
            <p:cNvPr id="41" name="组合 31"/>
            <p:cNvGrpSpPr/>
            <p:nvPr/>
          </p:nvGrpSpPr>
          <p:grpSpPr>
            <a:xfrm rot="0" flipH="false" flipV="false">
              <a:off x="6943399" y="4630249"/>
              <a:ext cx="4680013" cy="1290638"/>
              <a:chOff x="8548025" y="1459078"/>
              <a:chExt cx="4632705" cy="1290638"/>
            </a:xfrm>
          </p:grpSpPr>
          <p:sp>
            <p:nvSpPr>
              <p:cNvPr id="42" name="矩形 32" descr="{&quot;isTemplate&quot;:true,&quot;type&quot;:&quot;content&quot;,&quot;canOmit&quot;:false,&quot;range&quot;:0}"/>
              <p:cNvSpPr/>
              <p:nvPr/>
            </p:nvSpPr>
            <p:spPr>
              <a:xfrm rot="0" flipH="false" flipV="false">
                <a:off x="8548025" y="1766855"/>
                <a:ext cx="4632705" cy="982861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pPr marL="0" indent="0" algn="just">
                  <a:lnSpc>
                    <a:spcPct val="130000"/>
                  </a:lnSpc>
                  <a:buNone/>
                </a:pPr>
                <a:r>
                  <a:rPr lang="zh-CN" sz="1200">
                    <a:solidFill>
                      <a:schemeClr val="tx1"/>
                    </a:solidFill>
                    <a:latin typeface="默认字体"/>
                    <a:ea typeface="默认字体"/>
                    <a:cs typeface="+mn-cs"/>
                    <a:sym typeface="思源黑体 CN Normal"/>
                  </a:rPr>
                  <a:t>研究和应用自然语言处理技术，实现智能客服、文本分析等功能。</a:t>
                </a:r>
                <a:endParaRPr/>
              </a:p>
            </p:txBody>
          </p:sp>
          <p:sp>
            <p:nvSpPr>
              <p:cNvPr id="43" name="矩形 33" descr="{&quot;isTemplate&quot;:true,&quot;type&quot;:&quot;title&quot;,&quot;canOmit&quot;:false,&quot;range&quot;:0}"/>
              <p:cNvSpPr/>
              <p:nvPr/>
            </p:nvSpPr>
            <p:spPr>
              <a:xfrm rot="0" flipH="false" flipV="false">
                <a:off x="8548025" y="1459078"/>
                <a:ext cx="4632706" cy="336550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sz="1400" b="true">
                    <a:solidFill>
                      <a:schemeClr val="tx1"/>
                    </a:solidFill>
                    <a:latin typeface="默认字体"/>
                    <a:ea typeface="默认字体"/>
                    <a:cs typeface="思源黑体 CN Regular"/>
                    <a:sym typeface="思源黑体 CN Normal"/>
                  </a:rPr>
                  <a:t>自然语言处理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</p:grpSp>
      </p:grpSp>
      <p:sp>
        <p:nvSpPr>
          <p:cNvPr id="44" name="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660396" y="418039"/>
            <a:ext cx="10668000" cy="520700"/>
          </a:xfrm>
          <a:prstGeom prst="rect">
            <a:avLst/>
          </a:prstGeom>
          <a:noFill/>
        </p:spPr>
        <p:txBody>
          <a:bodyPr wrap="square" lIns="90000" tIns="46800" rIns="90000" bIns="46800" rtlCol="false" anchor="b" anchorCtr="false">
            <a:sp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zh-CN" sz="2800" b="true">
                <a:latin typeface="默认字体"/>
                <a:ea typeface="默认字体"/>
                <a:cs typeface="+mn-cs"/>
              </a:rPr>
              <a:t>人工智能开发</a:t>
            </a:r>
            <a:endParaRPr lang="en-US" sz="2800" b="true">
              <a:latin typeface="默认字体"/>
              <a:ea typeface="默认字体"/>
              <a:cs typeface="+mn-cs"/>
            </a:endParaRPr>
          </a:p>
        </p:txBody>
      </p:sp>
    </p:spTree>
  </p:cSld>
  <p:clrMapOvr>
    <a:masterClrMapping/>
  </p:clrMapOvr>
  <p:timing>
    <p:tnLst>
      <p:par>
        <p:cTn dur="indefinite" restart="never" nodeType="tmRoot">
          <p:childTnLst>
            <p:seq concurrent="true" nextAc="seek">
              <p:cTn dur="indefinite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id="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/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c="http://schemas.openxmlformats.org/drawingml/2006/chart" xmlns:r="http://schemas.openxmlformats.org/officeDocument/2006/relationships">
  <p:cSld>
    <p:spTree>
      <p:nvGrpSpPr>
        <p:cNvPr id="45" name="" descr="{&quot;isTemplate&quot;:true,&quot;type&quot;:3,&quot;originSlideId&quot;:&quot;55a40b1e&quot;}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矩形 30"/>
          <p:cNvSpPr/>
          <p:nvPr/>
        </p:nvSpPr>
        <p:spPr>
          <a:xfrm>
            <a:off x="0" y="4641667"/>
            <a:ext cx="12192000" cy="2216332"/>
          </a:xfrm>
          <a:prstGeom prst="rect">
            <a:avLst/>
          </a:prstGeom>
          <a:solidFill>
            <a:schemeClr val="accent1">
              <a:alpha val="100000"/>
            </a:schemeClr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zh-CN">
              <a:solidFill>
                <a:schemeClr val="tx1">
                  <a:alpha val="100000"/>
                </a:schemeClr>
              </a:solidFill>
              <a:latin typeface="默认字体"/>
              <a:ea typeface="默认字体"/>
              <a:cs typeface="+mn-cs"/>
            </a:endParaRPr>
          </a:p>
        </p:txBody>
      </p:sp>
      <p:sp>
        <p:nvSpPr>
          <p:cNvPr id="47" name="圆角矩形 17"/>
          <p:cNvSpPr/>
          <p:nvPr/>
        </p:nvSpPr>
        <p:spPr>
          <a:xfrm rot="0" flipH="false" flipV="false">
            <a:off x="1337129" y="1982803"/>
            <a:ext cx="2783113" cy="3761880"/>
          </a:xfrm>
          <a:prstGeom prst="roundRect">
            <a:avLst>
              <a:gd name="adj" fmla="val 5500"/>
            </a:avLst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101600" dist="38100" dir="2700000" algn="tl" rotWithShape="false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zh-CN">
              <a:latin typeface="默认字体"/>
              <a:ea typeface="默认字体"/>
              <a:cs typeface="+mn-cs"/>
            </a:endParaRPr>
          </a:p>
        </p:txBody>
      </p:sp>
      <p:graphicFrame>
        <p:nvGraphicFramePr>
          <p:cNvPr id="48" name="Chart 13"/>
          <p:cNvGraphicFramePr/>
          <p:nvPr/>
        </p:nvGraphicFramePr>
        <p:xfrm rot="0" flipH="false" flipV="false">
          <a:off x="1478500" y="2197474"/>
          <a:ext cx="2511114" cy="1674073"/>
        </p:xfrm>
        <a:graphic>
          <a:graphicData uri="http://schemas.openxmlformats.org/drawingml/2006/chart">
            <c:chart r:id="rId0"/>
          </a:graphicData>
        </a:graphic>
      </p:graphicFrame>
      <p:sp>
        <p:nvSpPr>
          <p:cNvPr id="49" name="圆角矩形 22"/>
          <p:cNvSpPr/>
          <p:nvPr/>
        </p:nvSpPr>
        <p:spPr>
          <a:xfrm rot="0" flipH="false" flipV="false">
            <a:off x="4298043" y="1433480"/>
            <a:ext cx="3595913" cy="4860526"/>
          </a:xfrm>
          <a:prstGeom prst="roundRect">
            <a:avLst>
              <a:gd name="adj" fmla="val 5500"/>
            </a:avLst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101600" dist="38100" dir="2700000" algn="tl" rotWithShape="false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zh-CN">
              <a:latin typeface="默认字体"/>
              <a:ea typeface="默认字体"/>
              <a:cs typeface="+mn-cs"/>
            </a:endParaRPr>
          </a:p>
        </p:txBody>
      </p:sp>
      <p:graphicFrame>
        <p:nvGraphicFramePr>
          <p:cNvPr id="50" name="Chart 13"/>
          <p:cNvGraphicFramePr/>
          <p:nvPr/>
        </p:nvGraphicFramePr>
        <p:xfrm rot="0" flipH="false" flipV="false">
          <a:off x="4480700" y="1710845"/>
          <a:ext cx="3244478" cy="2162982"/>
        </p:xfrm>
        <a:graphic>
          <a:graphicData uri="http://schemas.openxmlformats.org/drawingml/2006/chart">
            <c:chart r:id="rId1"/>
          </a:graphicData>
        </a:graphic>
      </p:graphicFrame>
      <p:sp>
        <p:nvSpPr>
          <p:cNvPr id="51" name="圆角矩形 28"/>
          <p:cNvSpPr/>
          <p:nvPr/>
        </p:nvSpPr>
        <p:spPr>
          <a:xfrm rot="0" flipH="false" flipV="false">
            <a:off x="8071757" y="1982803"/>
            <a:ext cx="2783113" cy="3761880"/>
          </a:xfrm>
          <a:prstGeom prst="roundRect">
            <a:avLst>
              <a:gd name="adj" fmla="val 5500"/>
            </a:avLst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101600" dist="38100" dir="2700000" algn="tl" rotWithShape="false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zh-CN">
              <a:latin typeface="默认字体"/>
              <a:ea typeface="默认字体"/>
              <a:cs typeface="+mn-cs"/>
            </a:endParaRPr>
          </a:p>
        </p:txBody>
      </p:sp>
      <p:graphicFrame>
        <p:nvGraphicFramePr>
          <p:cNvPr id="52" name="Chart 13"/>
          <p:cNvGraphicFramePr/>
          <p:nvPr/>
        </p:nvGraphicFramePr>
        <p:xfrm rot="0" flipH="false" flipV="false">
          <a:off x="8213127" y="2197474"/>
          <a:ext cx="2511114" cy="1674073"/>
        </p:xfrm>
        <a:graphic>
          <a:graphicData uri="http://schemas.openxmlformats.org/drawingml/2006/chart">
            <c:chart r:id="rId2"/>
          </a:graphicData>
        </a:graphic>
      </p:graphicFrame>
      <p:grpSp>
        <p:nvGrpSpPr>
          <p:cNvPr id="53" name="" descr="{&quot;isTemplate&quot;:true,&quot;type&quot;:&quot;list&quot;,&quot;alignment&quot;:&quot;left&quot;,&quot;alignmentVertical&quot;:&quot;top&quot;,&quot;canOmit&quot;:false,&quot;scalable&quot;:false,&quot;minItemsCount&quot;:-1}"/>
          <p:cNvGrpSpPr/>
          <p:nvPr/>
        </p:nvGrpSpPr>
        <p:grpSpPr>
          <a:xfrm rot="0" flipH="false" flipV="false">
            <a:off x="1521206" y="3925441"/>
            <a:ext cx="9160328" cy="1561877"/>
            <a:chOff x="1406907" y="3725544"/>
            <a:chExt cx="9160328" cy="1561877"/>
          </a:xfrm>
        </p:grpSpPr>
        <p:grpSp>
          <p:nvGrpSpPr>
            <p:cNvPr id="54" name=""/>
            <p:cNvGrpSpPr/>
            <p:nvPr/>
          </p:nvGrpSpPr>
          <p:grpSpPr>
            <a:xfrm>
              <a:off x="1406907" y="3725544"/>
              <a:ext cx="2425700" cy="1561877"/>
              <a:chOff x="1406907" y="3725544"/>
              <a:chExt cx="2425700" cy="1561877"/>
            </a:xfrm>
          </p:grpSpPr>
          <p:sp>
            <p:nvSpPr>
              <p:cNvPr id="55" name="矩形 25" descr="{&quot;isTemplate&quot;:true,&quot;type&quot;:&quot;content&quot;,&quot;canOmit&quot;:false,&quot;range&quot;:0}"/>
              <p:cNvSpPr/>
              <p:nvPr/>
            </p:nvSpPr>
            <p:spPr>
              <a:xfrm rot="0" flipH="false" flipV="false">
                <a:off x="1406907" y="4115987"/>
                <a:ext cx="2425700" cy="1171434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pPr marL="0" indent="0" algn="just">
                  <a:lnSpc>
                    <a:spcPct val="130000"/>
                  </a:lnSpc>
                  <a:buNone/>
                </a:pPr>
                <a:r>
                  <a:rPr lang="zh-CN" sz="1200">
                    <a:solidFill>
                      <a:schemeClr val="tx1"/>
                    </a:solidFill>
                    <a:latin typeface="默认字体"/>
                    <a:ea typeface="默认字体"/>
                    <a:cs typeface="+mn-cs"/>
                    <a:sym typeface="思源黑体 CN Normal"/>
                  </a:rPr>
                  <a:t>提供全方位的游戏开发与运营服务，包括游戏设计、开发、测试等。</a:t>
                </a:r>
                <a:endParaRPr/>
              </a:p>
            </p:txBody>
          </p:sp>
          <p:sp>
            <p:nvSpPr>
              <p:cNvPr id="56" name="矩形 26" descr="{&quot;isTemplate&quot;:true,&quot;type&quot;:&quot;title&quot;,&quot;canOmit&quot;:false,&quot;range&quot;:0}"/>
              <p:cNvSpPr/>
              <p:nvPr/>
            </p:nvSpPr>
            <p:spPr>
              <a:xfrm rot="0" flipH="false" flipV="false">
                <a:off x="1744396" y="3725544"/>
                <a:ext cx="1752600" cy="336550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zh-CN" sz="1400" b="true">
                    <a:solidFill>
                      <a:schemeClr val="tx1"/>
                    </a:solidFill>
                    <a:latin typeface="默认字体"/>
                    <a:ea typeface="默认字体"/>
                    <a:cs typeface="思源黑体 CN Regular"/>
                    <a:sym typeface="思源黑体 CN Normal"/>
                  </a:rPr>
                  <a:t>游戏开发与运营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</p:grpSp>
        <p:grpSp>
          <p:nvGrpSpPr>
            <p:cNvPr id="57" name=""/>
            <p:cNvGrpSpPr/>
            <p:nvPr/>
          </p:nvGrpSpPr>
          <p:grpSpPr>
            <a:xfrm rot="0" flipH="false" flipV="false">
              <a:off x="4768850" y="3725544"/>
              <a:ext cx="2425700" cy="1561877"/>
              <a:chOff x="1406907" y="3725544"/>
              <a:chExt cx="2425700" cy="1561877"/>
            </a:xfrm>
          </p:grpSpPr>
          <p:sp>
            <p:nvSpPr>
              <p:cNvPr id="58" name="矩形 25" descr="{&quot;isTemplate&quot;:true,&quot;type&quot;:&quot;content&quot;,&quot;canOmit&quot;:false,&quot;range&quot;:0}"/>
              <p:cNvSpPr/>
              <p:nvPr/>
            </p:nvSpPr>
            <p:spPr>
              <a:xfrm rot="0" flipH="false" flipV="false">
                <a:off x="1406907" y="4115987"/>
                <a:ext cx="2425700" cy="1171434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pPr marL="0" indent="0" algn="just">
                  <a:lnSpc>
                    <a:spcPct val="130000"/>
                  </a:lnSpc>
                  <a:buNone/>
                </a:pPr>
                <a:r>
                  <a:rPr lang="zh-CN" sz="1200">
                    <a:solidFill>
                      <a:schemeClr val="tx1"/>
                    </a:solidFill>
                    <a:latin typeface="默认字体"/>
                    <a:ea typeface="默认字体"/>
                    <a:cs typeface="+mn-cs"/>
                    <a:sym typeface="思源黑体 CN Normal"/>
                  </a:rPr>
                  <a:t>策划和组织各类电竞赛事，提升品牌影响力和市场占有率。</a:t>
                </a:r>
                <a:endParaRPr/>
              </a:p>
            </p:txBody>
          </p:sp>
          <p:sp>
            <p:nvSpPr>
              <p:cNvPr id="59" name="矩形 26" descr="{&quot;isTemplate&quot;:true,&quot;type&quot;:&quot;title&quot;,&quot;canOmit&quot;:false,&quot;range&quot;:0}"/>
              <p:cNvSpPr/>
              <p:nvPr/>
            </p:nvSpPr>
            <p:spPr>
              <a:xfrm rot="0" flipH="false" flipV="false">
                <a:off x="1744396" y="3725544"/>
                <a:ext cx="1752600" cy="336550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zh-CN" sz="1400" b="true">
                    <a:solidFill>
                      <a:schemeClr val="tx1"/>
                    </a:solidFill>
                    <a:latin typeface="默认字体"/>
                    <a:ea typeface="默认字体"/>
                    <a:cs typeface="思源黑体 CN Regular"/>
                    <a:sym typeface="思源黑体 CN Normal"/>
                  </a:rPr>
                  <a:t>电竞赛事组织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</p:grpSp>
        <p:grpSp>
          <p:nvGrpSpPr>
            <p:cNvPr id="60" name=""/>
            <p:cNvGrpSpPr/>
            <p:nvPr/>
          </p:nvGrpSpPr>
          <p:grpSpPr>
            <a:xfrm rot="0" flipH="false" flipV="false">
              <a:off x="8141535" y="3725544"/>
              <a:ext cx="2425700" cy="1561877"/>
              <a:chOff x="1406907" y="3725544"/>
              <a:chExt cx="2425700" cy="1561877"/>
            </a:xfrm>
          </p:grpSpPr>
          <p:sp>
            <p:nvSpPr>
              <p:cNvPr id="61" name="矩形 25" descr="{&quot;isTemplate&quot;:true,&quot;type&quot;:&quot;content&quot;,&quot;canOmit&quot;:false,&quot;range&quot;:0}"/>
              <p:cNvSpPr/>
              <p:nvPr/>
            </p:nvSpPr>
            <p:spPr>
              <a:xfrm rot="0" flipH="false" flipV="false">
                <a:off x="1406907" y="4115987"/>
                <a:ext cx="2425700" cy="1171434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pPr marL="0" indent="0" algn="just">
                  <a:lnSpc>
                    <a:spcPct val="130000"/>
                  </a:lnSpc>
                  <a:buNone/>
                </a:pPr>
                <a:r>
                  <a:rPr lang="zh-CN" sz="1200">
                    <a:solidFill>
                      <a:schemeClr val="tx1"/>
                    </a:solidFill>
                    <a:latin typeface="默认字体"/>
                    <a:ea typeface="默认字体"/>
                    <a:cs typeface="+mn-cs"/>
                    <a:sym typeface="思源黑体 CN Normal"/>
                  </a:rPr>
                  <a:t>为游戏开发者提供稳定可靠的游戏平台搭建服务，降低开发门槛。</a:t>
                </a:r>
                <a:endParaRPr/>
              </a:p>
            </p:txBody>
          </p:sp>
          <p:sp>
            <p:nvSpPr>
              <p:cNvPr id="62" name="矩形 26" descr="{&quot;isTemplate&quot;:true,&quot;type&quot;:&quot;title&quot;,&quot;canOmit&quot;:false,&quot;range&quot;:0}"/>
              <p:cNvSpPr/>
              <p:nvPr/>
            </p:nvSpPr>
            <p:spPr>
              <a:xfrm rot="0" flipH="false" flipV="false">
                <a:off x="1744396" y="3725544"/>
                <a:ext cx="1752600" cy="336550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zh-CN" sz="1400" b="true">
                    <a:solidFill>
                      <a:schemeClr val="tx1"/>
                    </a:solidFill>
                    <a:latin typeface="默认字体"/>
                    <a:ea typeface="默认字体"/>
                    <a:cs typeface="思源黑体 CN Regular"/>
                    <a:sym typeface="思源黑体 CN Normal"/>
                  </a:rPr>
                  <a:t>游戏平台搭建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</p:grpSp>
      </p:grpSp>
      <p:sp>
        <p:nvSpPr>
          <p:cNvPr id="63" name="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660396" y="418039"/>
            <a:ext cx="10668000" cy="520700"/>
          </a:xfrm>
          <a:prstGeom prst="rect">
            <a:avLst/>
          </a:prstGeom>
          <a:noFill/>
        </p:spPr>
        <p:txBody>
          <a:bodyPr wrap="square" lIns="90000" tIns="46800" rIns="90000" bIns="46800" rtlCol="false" anchor="b" anchorCtr="false">
            <a:sp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zh-CN" sz="2800" b="true">
                <a:latin typeface="默认字体"/>
                <a:ea typeface="默认字体"/>
                <a:cs typeface="+mn-cs"/>
              </a:rPr>
              <a:t>互联网游戏服务</a:t>
            </a:r>
            <a:endParaRPr lang="en-US" sz="2800" b="true">
              <a:latin typeface="默认字体"/>
              <a:ea typeface="默认字体"/>
              <a:cs typeface="+mn-cs"/>
            </a:endParaRPr>
          </a:p>
        </p:txBody>
      </p:sp>
    </p:spTree>
  </p:cSld>
  <p:clrMapOvr>
    <a:masterClrMapping/>
  </p:clrMapOvr>
  <p:timing>
    <p:tnLst>
      <p:par>
        <p:cTn dur="indefinite" restart="never" nodeType="tmRoot">
          <p:childTnLst>
            <p:seq concurrent="true" nextAc="seek">
              <p:cTn dur="indefinite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id="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/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>
  <p:cSld>
    <p:spTree>
      <p:nvGrpSpPr>
        <p:cNvPr id="64" name="" descr="{&quot;isTemplate&quot;:true,&quot;type&quot;:3,&quot;originSlideId&quot;:&quot;e51d1523&quot;}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任意多边形: 形状 8"/>
          <p:cNvSpPr/>
          <p:nvPr/>
        </p:nvSpPr>
        <p:spPr>
          <a:xfrm rot="0" flipH="false" flipV="false">
            <a:off x="541484" y="2542003"/>
            <a:ext cx="11012014" cy="3807082"/>
          </a:xfrm>
          <a:custGeom>
            <a:avLst/>
            <a:gdLst>
              <a:gd name="connsiteX0" fmla="*/ 0 w 2233046"/>
              <a:gd name="connsiteY0" fmla="*/ 0 h 2348990"/>
              <a:gd name="connsiteX1" fmla="*/ 2233046 w 2233046"/>
              <a:gd name="connsiteY1" fmla="*/ 0 h 2348990"/>
              <a:gd name="connsiteX2" fmla="*/ 2233046 w 2233046"/>
              <a:gd name="connsiteY2" fmla="*/ 1571370 h 2348990"/>
              <a:gd name="connsiteX3" fmla="*/ 2233046 w 2233046"/>
              <a:gd name="connsiteY3" fmla="*/ 1826921 h 2348990"/>
              <a:gd name="connsiteX4" fmla="*/ 2233046 w 2233046"/>
              <a:gd name="connsiteY4" fmla="*/ 1946724 h 2348990"/>
              <a:gd name="connsiteX5" fmla="*/ 2233046 w 2233046"/>
              <a:gd name="connsiteY5" fmla="*/ 2093439 h 2348990"/>
              <a:gd name="connsiteX6" fmla="*/ 2233046 w 2233046"/>
              <a:gd name="connsiteY6" fmla="*/ 2202275 h 2348990"/>
              <a:gd name="connsiteX7" fmla="*/ 2233046 w 2233046"/>
              <a:gd name="connsiteY7" fmla="*/ 2348990 h 2348990"/>
              <a:gd name="connsiteX8" fmla="*/ 0 w 2233046"/>
              <a:gd name="connsiteY8" fmla="*/ 2348990 h 2348990"/>
              <a:gd name="connsiteX9" fmla="*/ 0 w 2233046"/>
              <a:gd name="connsiteY9" fmla="*/ 2093439 h 2348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33046" h="2348990">
                <a:moveTo>
                  <a:pt x="0" y="0"/>
                </a:moveTo>
                <a:lnTo>
                  <a:pt x="2233046" y="0"/>
                </a:lnTo>
                <a:lnTo>
                  <a:pt x="2233046" y="1571370"/>
                </a:lnTo>
                <a:lnTo>
                  <a:pt x="2233046" y="1826921"/>
                </a:lnTo>
                <a:lnTo>
                  <a:pt x="2233046" y="1946724"/>
                </a:lnTo>
                <a:lnTo>
                  <a:pt x="2233046" y="2093439"/>
                </a:lnTo>
                <a:lnTo>
                  <a:pt x="2233046" y="2202275"/>
                </a:lnTo>
                <a:lnTo>
                  <a:pt x="2233046" y="2348990"/>
                </a:lnTo>
                <a:lnTo>
                  <a:pt x="0" y="2348990"/>
                </a:lnTo>
                <a:lnTo>
                  <a:pt x="0" y="209343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zh-CN">
              <a:latin typeface="默认字体"/>
              <a:ea typeface="默认字体"/>
              <a:cs typeface="思源黑体 CN Regular"/>
              <a:sym typeface="思源黑体 CN Normal"/>
            </a:endParaRPr>
          </a:p>
        </p:txBody>
      </p:sp>
      <p:grpSp>
        <p:nvGrpSpPr>
          <p:cNvPr id="66" name=""/>
          <p:cNvGrpSpPr/>
          <p:nvPr/>
        </p:nvGrpSpPr>
        <p:grpSpPr>
          <a:xfrm rot="0" flipH="false" flipV="false">
            <a:off x="1530065" y="1731875"/>
            <a:ext cx="1645917" cy="1986796"/>
            <a:chOff x="1260063" y="1734316"/>
            <a:chExt cx="1645917" cy="1986796"/>
          </a:xfrm>
        </p:grpSpPr>
        <p:sp>
          <p:nvSpPr>
            <p:cNvPr id="67" name="任意多边形: 形状 38"/>
            <p:cNvSpPr/>
            <p:nvPr/>
          </p:nvSpPr>
          <p:spPr>
            <a:xfrm rot="0" flipH="false" flipV="false">
              <a:off x="1260063" y="1734316"/>
              <a:ext cx="1645917" cy="1986796"/>
            </a:xfrm>
            <a:custGeom>
              <a:avLst/>
              <a:gdLst>
                <a:gd name="connsiteX0" fmla="*/ 822960 w 1645919"/>
                <a:gd name="connsiteY0" fmla="*/ 0 h 1986801"/>
                <a:gd name="connsiteX1" fmla="*/ 1404881 w 1645919"/>
                <a:gd name="connsiteY1" fmla="*/ 241039 h 1986801"/>
                <a:gd name="connsiteX2" fmla="*/ 1404881 w 1645919"/>
                <a:gd name="connsiteY2" fmla="*/ 1404881 h 1986801"/>
                <a:gd name="connsiteX3" fmla="*/ 822960 w 1645919"/>
                <a:gd name="connsiteY3" fmla="*/ 1986801 h 1986801"/>
                <a:gd name="connsiteX4" fmla="*/ 241039 w 1645919"/>
                <a:gd name="connsiteY4" fmla="*/ 1404881 h 1986801"/>
                <a:gd name="connsiteX5" fmla="*/ 241039 w 1645919"/>
                <a:gd name="connsiteY5" fmla="*/ 241039 h 1986801"/>
                <a:gd name="connsiteX6" fmla="*/ 822960 w 1645919"/>
                <a:gd name="connsiteY6" fmla="*/ 0 h 19868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45919" h="1986801">
                  <a:moveTo>
                    <a:pt x="822960" y="0"/>
                  </a:moveTo>
                  <a:cubicBezTo>
                    <a:pt x="1033574" y="0"/>
                    <a:pt x="1244188" y="80347"/>
                    <a:pt x="1404881" y="241039"/>
                  </a:cubicBezTo>
                  <a:cubicBezTo>
                    <a:pt x="1726266" y="562425"/>
                    <a:pt x="1726266" y="1083495"/>
                    <a:pt x="1404881" y="1404881"/>
                  </a:cubicBezTo>
                  <a:lnTo>
                    <a:pt x="822960" y="1986801"/>
                  </a:lnTo>
                  <a:lnTo>
                    <a:pt x="241039" y="1404881"/>
                  </a:lnTo>
                  <a:cubicBezTo>
                    <a:pt x="-80346" y="1083495"/>
                    <a:pt x="-80346" y="562425"/>
                    <a:pt x="241039" y="241039"/>
                  </a:cubicBezTo>
                  <a:cubicBezTo>
                    <a:pt x="401732" y="80347"/>
                    <a:pt x="612346" y="0"/>
                    <a:pt x="822960" y="0"/>
                  </a:cubicBezTo>
                  <a:close/>
                </a:path>
              </a:pathLst>
            </a:custGeom>
            <a:gradFill flip="none" rotWithShape="true">
              <a:gsLst>
                <a:gs pos="0">
                  <a:schemeClr val="bg1">
                    <a:lumMod val="85000"/>
                    <a:alpha val="100000"/>
                  </a:schemeClr>
                </a:gs>
                <a:gs pos="100000">
                  <a:schemeClr val="bg1">
                    <a:lumMod val="85000"/>
                    <a:alpha val="100000"/>
                  </a:schemeClr>
                </a:gs>
              </a:gsLst>
              <a:lin ang="5400000" scaled="true"/>
              <a:tileRect l="0" t="0" r="0" b="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>
                <a:solidFill>
                  <a:schemeClr val="tx1">
                    <a:lumMod val="85000"/>
                    <a:lumOff val="15000"/>
                    <a:alpha val="100000"/>
                  </a:schemeClr>
                </a:solidFill>
                <a:latin typeface="默认字体"/>
                <a:ea typeface="默认字体"/>
                <a:cs typeface="思源黑体 CN Regular"/>
                <a:sym typeface="思源黑体 CN Normal"/>
              </a:endParaRPr>
            </a:p>
          </p:txBody>
        </p:sp>
        <p:sp>
          <p:nvSpPr>
            <p:cNvPr id="68" name="椭圆 39"/>
            <p:cNvSpPr/>
            <p:nvPr/>
          </p:nvSpPr>
          <p:spPr>
            <a:xfrm rot="0" flipH="false" flipV="false">
              <a:off x="1638249" y="2099672"/>
              <a:ext cx="889544" cy="889544"/>
            </a:xfrm>
            <a:prstGeom prst="ellipse">
              <a:avLst/>
            </a:prstGeom>
            <a:solidFill>
              <a:schemeClr val="accent1">
                <a:alpha val="10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false" anchor="ctr">
              <a:noAutofit/>
            </a:bodyPr>
            <a:lstStyle/>
            <a:p>
              <a:pPr algn="ctr"/>
              <a:endParaRPr lang="zh-CN">
                <a:latin typeface="默认字体"/>
                <a:ea typeface="默认字体"/>
                <a:cs typeface="思源黑体 CN Regular"/>
                <a:sym typeface="思源黑体 CN Normal"/>
              </a:endParaRPr>
            </a:p>
          </p:txBody>
        </p:sp>
        <p:sp>
          <p:nvSpPr>
            <p:cNvPr id="69" name="图形 79"/>
            <p:cNvSpPr/>
            <p:nvPr/>
          </p:nvSpPr>
          <p:spPr>
            <a:xfrm rot="0" flipH="false" flipV="false">
              <a:off x="1934334" y="2366057"/>
              <a:ext cx="297375" cy="356773"/>
            </a:xfrm>
            <a:custGeom>
              <a:avLst/>
              <a:gdLst>
                <a:gd name="connsiteX0" fmla="*/ 59398 w 297376"/>
                <a:gd name="connsiteY0" fmla="*/ 29807 h 356774"/>
                <a:gd name="connsiteX1" fmla="*/ 59398 w 297376"/>
                <a:gd name="connsiteY1" fmla="*/ 44624 h 356774"/>
                <a:gd name="connsiteX2" fmla="*/ 89204 w 297376"/>
                <a:gd name="connsiteY2" fmla="*/ 74430 h 356774"/>
                <a:gd name="connsiteX3" fmla="*/ 208173 w 297376"/>
                <a:gd name="connsiteY3" fmla="*/ 74430 h 356774"/>
                <a:gd name="connsiteX4" fmla="*/ 237979 w 297376"/>
                <a:gd name="connsiteY4" fmla="*/ 44624 h 356774"/>
                <a:gd name="connsiteX5" fmla="*/ 237979 w 297376"/>
                <a:gd name="connsiteY5" fmla="*/ 29807 h 356774"/>
                <a:gd name="connsiteX6" fmla="*/ 282560 w 297376"/>
                <a:gd name="connsiteY6" fmla="*/ 29807 h 356774"/>
                <a:gd name="connsiteX7" fmla="*/ 297377 w 297376"/>
                <a:gd name="connsiteY7" fmla="*/ 44624 h 356774"/>
                <a:gd name="connsiteX8" fmla="*/ 297377 w 297376"/>
                <a:gd name="connsiteY8" fmla="*/ 341958 h 356774"/>
                <a:gd name="connsiteX9" fmla="*/ 282560 w 297376"/>
                <a:gd name="connsiteY9" fmla="*/ 356775 h 356774"/>
                <a:gd name="connsiteX10" fmla="*/ 14817 w 297376"/>
                <a:gd name="connsiteY10" fmla="*/ 356775 h 356774"/>
                <a:gd name="connsiteX11" fmla="*/ 0 w 297376"/>
                <a:gd name="connsiteY11" fmla="*/ 341958 h 356774"/>
                <a:gd name="connsiteX12" fmla="*/ 0 w 297376"/>
                <a:gd name="connsiteY12" fmla="*/ 44624 h 356774"/>
                <a:gd name="connsiteX13" fmla="*/ 14817 w 297376"/>
                <a:gd name="connsiteY13" fmla="*/ 29807 h 356774"/>
                <a:gd name="connsiteX14" fmla="*/ 59398 w 297376"/>
                <a:gd name="connsiteY14" fmla="*/ 29807 h 356774"/>
                <a:gd name="connsiteX15" fmla="*/ 89204 w 297376"/>
                <a:gd name="connsiteY15" fmla="*/ 141280 h 356774"/>
                <a:gd name="connsiteX16" fmla="*/ 96699 w 297376"/>
                <a:gd name="connsiteY16" fmla="*/ 148775 h 356774"/>
                <a:gd name="connsiteX17" fmla="*/ 200678 w 297376"/>
                <a:gd name="connsiteY17" fmla="*/ 148775 h 356774"/>
                <a:gd name="connsiteX18" fmla="*/ 208173 w 297376"/>
                <a:gd name="connsiteY18" fmla="*/ 141280 h 356774"/>
                <a:gd name="connsiteX19" fmla="*/ 200678 w 297376"/>
                <a:gd name="connsiteY19" fmla="*/ 133785 h 356774"/>
                <a:gd name="connsiteX20" fmla="*/ 96527 w 297376"/>
                <a:gd name="connsiteY20" fmla="*/ 133785 h 356774"/>
                <a:gd name="connsiteX21" fmla="*/ 89204 w 297376"/>
                <a:gd name="connsiteY21" fmla="*/ 141280 h 356774"/>
                <a:gd name="connsiteX22" fmla="*/ 59398 w 297376"/>
                <a:gd name="connsiteY22" fmla="*/ 200678 h 356774"/>
                <a:gd name="connsiteX23" fmla="*/ 66893 w 297376"/>
                <a:gd name="connsiteY23" fmla="*/ 208173 h 356774"/>
                <a:gd name="connsiteX24" fmla="*/ 230441 w 297376"/>
                <a:gd name="connsiteY24" fmla="*/ 208173 h 356774"/>
                <a:gd name="connsiteX25" fmla="*/ 237936 w 297376"/>
                <a:gd name="connsiteY25" fmla="*/ 200678 h 356774"/>
                <a:gd name="connsiteX26" fmla="*/ 230441 w 297376"/>
                <a:gd name="connsiteY26" fmla="*/ 193183 h 356774"/>
                <a:gd name="connsiteX27" fmla="*/ 66893 w 297376"/>
                <a:gd name="connsiteY27" fmla="*/ 193183 h 356774"/>
                <a:gd name="connsiteX28" fmla="*/ 59398 w 297376"/>
                <a:gd name="connsiteY28" fmla="*/ 200678 h 356774"/>
                <a:gd name="connsiteX29" fmla="*/ 59398 w 297376"/>
                <a:gd name="connsiteY29" fmla="*/ 260076 h 356774"/>
                <a:gd name="connsiteX30" fmla="*/ 66893 w 297376"/>
                <a:gd name="connsiteY30" fmla="*/ 267570 h 356774"/>
                <a:gd name="connsiteX31" fmla="*/ 230441 w 297376"/>
                <a:gd name="connsiteY31" fmla="*/ 267570 h 356774"/>
                <a:gd name="connsiteX32" fmla="*/ 237936 w 297376"/>
                <a:gd name="connsiteY32" fmla="*/ 260076 h 356774"/>
                <a:gd name="connsiteX33" fmla="*/ 230441 w 297376"/>
                <a:gd name="connsiteY33" fmla="*/ 252581 h 356774"/>
                <a:gd name="connsiteX34" fmla="*/ 66893 w 297376"/>
                <a:gd name="connsiteY34" fmla="*/ 252581 h 356774"/>
                <a:gd name="connsiteX35" fmla="*/ 59398 w 297376"/>
                <a:gd name="connsiteY35" fmla="*/ 260076 h 356774"/>
                <a:gd name="connsiteX36" fmla="*/ 74215 w 297376"/>
                <a:gd name="connsiteY36" fmla="*/ 14817 h 356774"/>
                <a:gd name="connsiteX37" fmla="*/ 89032 w 297376"/>
                <a:gd name="connsiteY37" fmla="*/ 0 h 356774"/>
                <a:gd name="connsiteX38" fmla="*/ 208000 w 297376"/>
                <a:gd name="connsiteY38" fmla="*/ 0 h 356774"/>
                <a:gd name="connsiteX39" fmla="*/ 222817 w 297376"/>
                <a:gd name="connsiteY39" fmla="*/ 14817 h 356774"/>
                <a:gd name="connsiteX40" fmla="*/ 222817 w 297376"/>
                <a:gd name="connsiteY40" fmla="*/ 44624 h 356774"/>
                <a:gd name="connsiteX41" fmla="*/ 208000 w 297376"/>
                <a:gd name="connsiteY41" fmla="*/ 59441 h 356774"/>
                <a:gd name="connsiteX42" fmla="*/ 89204 w 297376"/>
                <a:gd name="connsiteY42" fmla="*/ 59441 h 356774"/>
                <a:gd name="connsiteX43" fmla="*/ 74387 w 297376"/>
                <a:gd name="connsiteY43" fmla="*/ 44624 h 356774"/>
                <a:gd name="connsiteX44" fmla="*/ 74215 w 297376"/>
                <a:gd name="connsiteY44" fmla="*/ 14817 h 3567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297376" h="356774">
                  <a:moveTo>
                    <a:pt x="59398" y="29807"/>
                  </a:moveTo>
                  <a:lnTo>
                    <a:pt x="59398" y="44624"/>
                  </a:lnTo>
                  <a:cubicBezTo>
                    <a:pt x="59398" y="61035"/>
                    <a:pt x="72794" y="74430"/>
                    <a:pt x="89204" y="74430"/>
                  </a:cubicBezTo>
                  <a:lnTo>
                    <a:pt x="208173" y="74430"/>
                  </a:lnTo>
                  <a:cubicBezTo>
                    <a:pt x="224583" y="74430"/>
                    <a:pt x="237979" y="61035"/>
                    <a:pt x="237979" y="44624"/>
                  </a:cubicBezTo>
                  <a:lnTo>
                    <a:pt x="237979" y="29807"/>
                  </a:lnTo>
                  <a:lnTo>
                    <a:pt x="282560" y="29807"/>
                  </a:lnTo>
                  <a:cubicBezTo>
                    <a:pt x="290055" y="29807"/>
                    <a:pt x="297377" y="35708"/>
                    <a:pt x="297377" y="44624"/>
                  </a:cubicBezTo>
                  <a:lnTo>
                    <a:pt x="297377" y="341958"/>
                  </a:lnTo>
                  <a:cubicBezTo>
                    <a:pt x="297377" y="350874"/>
                    <a:pt x="289882" y="356775"/>
                    <a:pt x="282560" y="356775"/>
                  </a:cubicBezTo>
                  <a:lnTo>
                    <a:pt x="14817" y="356775"/>
                  </a:lnTo>
                  <a:cubicBezTo>
                    <a:pt x="7322" y="356775"/>
                    <a:pt x="0" y="350874"/>
                    <a:pt x="0" y="341958"/>
                  </a:cubicBezTo>
                  <a:lnTo>
                    <a:pt x="0" y="44624"/>
                  </a:lnTo>
                  <a:cubicBezTo>
                    <a:pt x="0" y="35708"/>
                    <a:pt x="7495" y="29807"/>
                    <a:pt x="14817" y="29807"/>
                  </a:cubicBezTo>
                  <a:lnTo>
                    <a:pt x="59398" y="29807"/>
                  </a:lnTo>
                  <a:close/>
                  <a:moveTo>
                    <a:pt x="89204" y="141280"/>
                  </a:moveTo>
                  <a:cubicBezTo>
                    <a:pt x="89204" y="145760"/>
                    <a:pt x="92220" y="148775"/>
                    <a:pt x="96699" y="148775"/>
                  </a:cubicBezTo>
                  <a:lnTo>
                    <a:pt x="200678" y="148775"/>
                  </a:lnTo>
                  <a:cubicBezTo>
                    <a:pt x="205157" y="148775"/>
                    <a:pt x="208173" y="145760"/>
                    <a:pt x="208173" y="141280"/>
                  </a:cubicBezTo>
                  <a:cubicBezTo>
                    <a:pt x="208173" y="136800"/>
                    <a:pt x="205157" y="133785"/>
                    <a:pt x="200678" y="133785"/>
                  </a:cubicBezTo>
                  <a:lnTo>
                    <a:pt x="96527" y="133785"/>
                  </a:lnTo>
                  <a:cubicBezTo>
                    <a:pt x="92047" y="133785"/>
                    <a:pt x="89204" y="136843"/>
                    <a:pt x="89204" y="141280"/>
                  </a:cubicBezTo>
                  <a:close/>
                  <a:moveTo>
                    <a:pt x="59398" y="200678"/>
                  </a:moveTo>
                  <a:cubicBezTo>
                    <a:pt x="59398" y="205157"/>
                    <a:pt x="62413" y="208173"/>
                    <a:pt x="66893" y="208173"/>
                  </a:cubicBezTo>
                  <a:lnTo>
                    <a:pt x="230441" y="208173"/>
                  </a:lnTo>
                  <a:cubicBezTo>
                    <a:pt x="234921" y="208173"/>
                    <a:pt x="237936" y="205157"/>
                    <a:pt x="237936" y="200678"/>
                  </a:cubicBezTo>
                  <a:cubicBezTo>
                    <a:pt x="237936" y="196198"/>
                    <a:pt x="234921" y="193183"/>
                    <a:pt x="230441" y="193183"/>
                  </a:cubicBezTo>
                  <a:lnTo>
                    <a:pt x="66893" y="193183"/>
                  </a:lnTo>
                  <a:cubicBezTo>
                    <a:pt x="62456" y="193183"/>
                    <a:pt x="59398" y="196241"/>
                    <a:pt x="59398" y="200678"/>
                  </a:cubicBezTo>
                  <a:close/>
                  <a:moveTo>
                    <a:pt x="59398" y="260076"/>
                  </a:moveTo>
                  <a:cubicBezTo>
                    <a:pt x="59398" y="264555"/>
                    <a:pt x="62413" y="267570"/>
                    <a:pt x="66893" y="267570"/>
                  </a:cubicBezTo>
                  <a:lnTo>
                    <a:pt x="230441" y="267570"/>
                  </a:lnTo>
                  <a:cubicBezTo>
                    <a:pt x="234921" y="267570"/>
                    <a:pt x="237936" y="264555"/>
                    <a:pt x="237936" y="260076"/>
                  </a:cubicBezTo>
                  <a:cubicBezTo>
                    <a:pt x="237936" y="255596"/>
                    <a:pt x="234921" y="252581"/>
                    <a:pt x="230441" y="252581"/>
                  </a:cubicBezTo>
                  <a:lnTo>
                    <a:pt x="66893" y="252581"/>
                  </a:lnTo>
                  <a:cubicBezTo>
                    <a:pt x="62456" y="252753"/>
                    <a:pt x="59398" y="255639"/>
                    <a:pt x="59398" y="260076"/>
                  </a:cubicBezTo>
                  <a:close/>
                  <a:moveTo>
                    <a:pt x="74215" y="14817"/>
                  </a:moveTo>
                  <a:cubicBezTo>
                    <a:pt x="74215" y="5901"/>
                    <a:pt x="81710" y="0"/>
                    <a:pt x="89032" y="0"/>
                  </a:cubicBezTo>
                  <a:lnTo>
                    <a:pt x="208000" y="0"/>
                  </a:lnTo>
                  <a:cubicBezTo>
                    <a:pt x="215495" y="0"/>
                    <a:pt x="222817" y="5901"/>
                    <a:pt x="222817" y="14817"/>
                  </a:cubicBezTo>
                  <a:lnTo>
                    <a:pt x="222817" y="44624"/>
                  </a:lnTo>
                  <a:cubicBezTo>
                    <a:pt x="222817" y="53540"/>
                    <a:pt x="215323" y="59441"/>
                    <a:pt x="208000" y="59441"/>
                  </a:cubicBezTo>
                  <a:lnTo>
                    <a:pt x="89204" y="59441"/>
                  </a:lnTo>
                  <a:cubicBezTo>
                    <a:pt x="81710" y="59441"/>
                    <a:pt x="74387" y="53540"/>
                    <a:pt x="74387" y="44624"/>
                  </a:cubicBezTo>
                  <a:cubicBezTo>
                    <a:pt x="74215" y="44624"/>
                    <a:pt x="74215" y="14817"/>
                    <a:pt x="74215" y="14817"/>
                  </a:cubicBezTo>
                  <a:close/>
                </a:path>
              </a:pathLst>
            </a:custGeom>
            <a:solidFill>
              <a:schemeClr val="bg1"/>
            </a:solidFill>
            <a:ln w="595" cap="flat">
              <a:noFill/>
              <a:prstDash val="solid"/>
              <a:miter/>
            </a:ln>
          </p:spPr>
          <p:txBody>
            <a:bodyPr rot="0" spcFirstLastPara="false" vertOverflow="overflow" horzOverflow="overflow" vert="horz" wrap="square" lIns="91440" tIns="45720" rIns="91440" bIns="45720" numCol="1" spcCol="0" rtlCol="false" fromWordArt="false" anchor="ctr" anchorCtr="false" forceAA="false" compatLnSpc="true">
              <a:noAutofit/>
            </a:bodyPr>
            <a:lstStyle/>
            <a:p>
              <a:pPr algn="ctr"/>
              <a:endParaRPr lang="zh-CN">
                <a:solidFill>
                  <a:schemeClr val="tx1">
                    <a:lumMod val="85000"/>
                    <a:lumOff val="15000"/>
                    <a:alpha val="100000"/>
                  </a:schemeClr>
                </a:solidFill>
                <a:latin typeface="默认字体"/>
                <a:ea typeface="默认字体"/>
                <a:cs typeface="思源黑体 CN Regular"/>
                <a:sym typeface="思源黑体 CN Normal"/>
              </a:endParaRPr>
            </a:p>
          </p:txBody>
        </p:sp>
      </p:grpSp>
      <p:grpSp>
        <p:nvGrpSpPr>
          <p:cNvPr id="70" name=""/>
          <p:cNvGrpSpPr/>
          <p:nvPr/>
        </p:nvGrpSpPr>
        <p:grpSpPr>
          <a:xfrm rot="0">
            <a:off x="5224533" y="1731874"/>
            <a:ext cx="1645917" cy="1986798"/>
            <a:chOff x="3903041" y="1734316"/>
            <a:chExt cx="1645917" cy="1986798"/>
          </a:xfrm>
        </p:grpSpPr>
        <p:sp>
          <p:nvSpPr>
            <p:cNvPr id="71" name="任意多边形: 形状 31"/>
            <p:cNvSpPr/>
            <p:nvPr/>
          </p:nvSpPr>
          <p:spPr>
            <a:xfrm rot="0" flipH="false" flipV="false">
              <a:off x="3903041" y="1734316"/>
              <a:ext cx="1645917" cy="1986798"/>
            </a:xfrm>
            <a:custGeom>
              <a:avLst/>
              <a:gdLst>
                <a:gd name="connsiteX0" fmla="*/ 822960 w 1645919"/>
                <a:gd name="connsiteY0" fmla="*/ 0 h 1986801"/>
                <a:gd name="connsiteX1" fmla="*/ 1404881 w 1645919"/>
                <a:gd name="connsiteY1" fmla="*/ 241039 h 1986801"/>
                <a:gd name="connsiteX2" fmla="*/ 1404881 w 1645919"/>
                <a:gd name="connsiteY2" fmla="*/ 1404881 h 1986801"/>
                <a:gd name="connsiteX3" fmla="*/ 822960 w 1645919"/>
                <a:gd name="connsiteY3" fmla="*/ 1986801 h 1986801"/>
                <a:gd name="connsiteX4" fmla="*/ 241039 w 1645919"/>
                <a:gd name="connsiteY4" fmla="*/ 1404881 h 1986801"/>
                <a:gd name="connsiteX5" fmla="*/ 241039 w 1645919"/>
                <a:gd name="connsiteY5" fmla="*/ 241039 h 1986801"/>
                <a:gd name="connsiteX6" fmla="*/ 822960 w 1645919"/>
                <a:gd name="connsiteY6" fmla="*/ 0 h 19868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45919" h="1986801">
                  <a:moveTo>
                    <a:pt x="822960" y="0"/>
                  </a:moveTo>
                  <a:cubicBezTo>
                    <a:pt x="1033574" y="0"/>
                    <a:pt x="1244188" y="80347"/>
                    <a:pt x="1404881" y="241039"/>
                  </a:cubicBezTo>
                  <a:cubicBezTo>
                    <a:pt x="1726266" y="562425"/>
                    <a:pt x="1726266" y="1083495"/>
                    <a:pt x="1404881" y="1404881"/>
                  </a:cubicBezTo>
                  <a:lnTo>
                    <a:pt x="822960" y="1986801"/>
                  </a:lnTo>
                  <a:lnTo>
                    <a:pt x="241039" y="1404881"/>
                  </a:lnTo>
                  <a:cubicBezTo>
                    <a:pt x="-80346" y="1083495"/>
                    <a:pt x="-80346" y="562425"/>
                    <a:pt x="241039" y="241039"/>
                  </a:cubicBezTo>
                  <a:cubicBezTo>
                    <a:pt x="401732" y="80347"/>
                    <a:pt x="612346" y="0"/>
                    <a:pt x="822960" y="0"/>
                  </a:cubicBezTo>
                  <a:close/>
                </a:path>
              </a:pathLst>
            </a:custGeom>
            <a:gradFill flip="none" rotWithShape="true">
              <a:gsLst>
                <a:gs pos="0">
                  <a:schemeClr val="bg1">
                    <a:lumMod val="85000"/>
                    <a:alpha val="100000"/>
                  </a:schemeClr>
                </a:gs>
                <a:gs pos="100000">
                  <a:schemeClr val="bg1">
                    <a:lumMod val="85000"/>
                    <a:alpha val="100000"/>
                  </a:schemeClr>
                </a:gs>
              </a:gsLst>
              <a:lin ang="5400000" scaled="true"/>
              <a:tileRect l="0" t="0" r="0" b="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>
                <a:solidFill>
                  <a:schemeClr val="tx1">
                    <a:lumMod val="85000"/>
                    <a:lumOff val="15000"/>
                    <a:alpha val="100000"/>
                  </a:schemeClr>
                </a:solidFill>
                <a:latin typeface="默认字体"/>
                <a:ea typeface="默认字体"/>
                <a:cs typeface="思源黑体 CN Regular"/>
                <a:sym typeface="思源黑体 CN Normal"/>
              </a:endParaRPr>
            </a:p>
          </p:txBody>
        </p:sp>
        <p:sp>
          <p:nvSpPr>
            <p:cNvPr id="72" name="椭圆 32"/>
            <p:cNvSpPr/>
            <p:nvPr/>
          </p:nvSpPr>
          <p:spPr>
            <a:xfrm rot="0" flipH="false" flipV="false">
              <a:off x="4281227" y="2099673"/>
              <a:ext cx="889544" cy="889544"/>
            </a:xfrm>
            <a:prstGeom prst="ellipse">
              <a:avLst/>
            </a:prstGeom>
            <a:solidFill>
              <a:schemeClr val="accent2">
                <a:alpha val="10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false" anchor="ctr">
              <a:noAutofit/>
            </a:bodyPr>
            <a:lstStyle/>
            <a:p>
              <a:pPr algn="ctr"/>
              <a:endParaRPr lang="zh-CN">
                <a:latin typeface="默认字体"/>
                <a:ea typeface="默认字体"/>
                <a:cs typeface="思源黑体 CN Regular"/>
                <a:sym typeface="思源黑体 CN Normal"/>
              </a:endParaRPr>
            </a:p>
          </p:txBody>
        </p:sp>
        <p:sp>
          <p:nvSpPr>
            <p:cNvPr id="73" name="图形 79"/>
            <p:cNvSpPr/>
            <p:nvPr/>
          </p:nvSpPr>
          <p:spPr>
            <a:xfrm rot="0" flipH="false" flipV="false">
              <a:off x="4577312" y="2366058"/>
              <a:ext cx="297375" cy="356773"/>
            </a:xfrm>
            <a:custGeom>
              <a:avLst/>
              <a:gdLst>
                <a:gd name="connsiteX0" fmla="*/ 59398 w 297376"/>
                <a:gd name="connsiteY0" fmla="*/ 29807 h 356774"/>
                <a:gd name="connsiteX1" fmla="*/ 59398 w 297376"/>
                <a:gd name="connsiteY1" fmla="*/ 44624 h 356774"/>
                <a:gd name="connsiteX2" fmla="*/ 89204 w 297376"/>
                <a:gd name="connsiteY2" fmla="*/ 74430 h 356774"/>
                <a:gd name="connsiteX3" fmla="*/ 208173 w 297376"/>
                <a:gd name="connsiteY3" fmla="*/ 74430 h 356774"/>
                <a:gd name="connsiteX4" fmla="*/ 237979 w 297376"/>
                <a:gd name="connsiteY4" fmla="*/ 44624 h 356774"/>
                <a:gd name="connsiteX5" fmla="*/ 237979 w 297376"/>
                <a:gd name="connsiteY5" fmla="*/ 29807 h 356774"/>
                <a:gd name="connsiteX6" fmla="*/ 282560 w 297376"/>
                <a:gd name="connsiteY6" fmla="*/ 29807 h 356774"/>
                <a:gd name="connsiteX7" fmla="*/ 297377 w 297376"/>
                <a:gd name="connsiteY7" fmla="*/ 44624 h 356774"/>
                <a:gd name="connsiteX8" fmla="*/ 297377 w 297376"/>
                <a:gd name="connsiteY8" fmla="*/ 341958 h 356774"/>
                <a:gd name="connsiteX9" fmla="*/ 282560 w 297376"/>
                <a:gd name="connsiteY9" fmla="*/ 356775 h 356774"/>
                <a:gd name="connsiteX10" fmla="*/ 14817 w 297376"/>
                <a:gd name="connsiteY10" fmla="*/ 356775 h 356774"/>
                <a:gd name="connsiteX11" fmla="*/ 0 w 297376"/>
                <a:gd name="connsiteY11" fmla="*/ 341958 h 356774"/>
                <a:gd name="connsiteX12" fmla="*/ 0 w 297376"/>
                <a:gd name="connsiteY12" fmla="*/ 44624 h 356774"/>
                <a:gd name="connsiteX13" fmla="*/ 14817 w 297376"/>
                <a:gd name="connsiteY13" fmla="*/ 29807 h 356774"/>
                <a:gd name="connsiteX14" fmla="*/ 59398 w 297376"/>
                <a:gd name="connsiteY14" fmla="*/ 29807 h 356774"/>
                <a:gd name="connsiteX15" fmla="*/ 89204 w 297376"/>
                <a:gd name="connsiteY15" fmla="*/ 141280 h 356774"/>
                <a:gd name="connsiteX16" fmla="*/ 96699 w 297376"/>
                <a:gd name="connsiteY16" fmla="*/ 148775 h 356774"/>
                <a:gd name="connsiteX17" fmla="*/ 200678 w 297376"/>
                <a:gd name="connsiteY17" fmla="*/ 148775 h 356774"/>
                <a:gd name="connsiteX18" fmla="*/ 208173 w 297376"/>
                <a:gd name="connsiteY18" fmla="*/ 141280 h 356774"/>
                <a:gd name="connsiteX19" fmla="*/ 200678 w 297376"/>
                <a:gd name="connsiteY19" fmla="*/ 133785 h 356774"/>
                <a:gd name="connsiteX20" fmla="*/ 96527 w 297376"/>
                <a:gd name="connsiteY20" fmla="*/ 133785 h 356774"/>
                <a:gd name="connsiteX21" fmla="*/ 89204 w 297376"/>
                <a:gd name="connsiteY21" fmla="*/ 141280 h 356774"/>
                <a:gd name="connsiteX22" fmla="*/ 59398 w 297376"/>
                <a:gd name="connsiteY22" fmla="*/ 200678 h 356774"/>
                <a:gd name="connsiteX23" fmla="*/ 66893 w 297376"/>
                <a:gd name="connsiteY23" fmla="*/ 208173 h 356774"/>
                <a:gd name="connsiteX24" fmla="*/ 230441 w 297376"/>
                <a:gd name="connsiteY24" fmla="*/ 208173 h 356774"/>
                <a:gd name="connsiteX25" fmla="*/ 237936 w 297376"/>
                <a:gd name="connsiteY25" fmla="*/ 200678 h 356774"/>
                <a:gd name="connsiteX26" fmla="*/ 230441 w 297376"/>
                <a:gd name="connsiteY26" fmla="*/ 193183 h 356774"/>
                <a:gd name="connsiteX27" fmla="*/ 66893 w 297376"/>
                <a:gd name="connsiteY27" fmla="*/ 193183 h 356774"/>
                <a:gd name="connsiteX28" fmla="*/ 59398 w 297376"/>
                <a:gd name="connsiteY28" fmla="*/ 200678 h 356774"/>
                <a:gd name="connsiteX29" fmla="*/ 59398 w 297376"/>
                <a:gd name="connsiteY29" fmla="*/ 260076 h 356774"/>
                <a:gd name="connsiteX30" fmla="*/ 66893 w 297376"/>
                <a:gd name="connsiteY30" fmla="*/ 267570 h 356774"/>
                <a:gd name="connsiteX31" fmla="*/ 230441 w 297376"/>
                <a:gd name="connsiteY31" fmla="*/ 267570 h 356774"/>
                <a:gd name="connsiteX32" fmla="*/ 237936 w 297376"/>
                <a:gd name="connsiteY32" fmla="*/ 260076 h 356774"/>
                <a:gd name="connsiteX33" fmla="*/ 230441 w 297376"/>
                <a:gd name="connsiteY33" fmla="*/ 252581 h 356774"/>
                <a:gd name="connsiteX34" fmla="*/ 66893 w 297376"/>
                <a:gd name="connsiteY34" fmla="*/ 252581 h 356774"/>
                <a:gd name="connsiteX35" fmla="*/ 59398 w 297376"/>
                <a:gd name="connsiteY35" fmla="*/ 260076 h 356774"/>
                <a:gd name="connsiteX36" fmla="*/ 74215 w 297376"/>
                <a:gd name="connsiteY36" fmla="*/ 14817 h 356774"/>
                <a:gd name="connsiteX37" fmla="*/ 89032 w 297376"/>
                <a:gd name="connsiteY37" fmla="*/ 0 h 356774"/>
                <a:gd name="connsiteX38" fmla="*/ 208000 w 297376"/>
                <a:gd name="connsiteY38" fmla="*/ 0 h 356774"/>
                <a:gd name="connsiteX39" fmla="*/ 222817 w 297376"/>
                <a:gd name="connsiteY39" fmla="*/ 14817 h 356774"/>
                <a:gd name="connsiteX40" fmla="*/ 222817 w 297376"/>
                <a:gd name="connsiteY40" fmla="*/ 44624 h 356774"/>
                <a:gd name="connsiteX41" fmla="*/ 208000 w 297376"/>
                <a:gd name="connsiteY41" fmla="*/ 59441 h 356774"/>
                <a:gd name="connsiteX42" fmla="*/ 89204 w 297376"/>
                <a:gd name="connsiteY42" fmla="*/ 59441 h 356774"/>
                <a:gd name="connsiteX43" fmla="*/ 74387 w 297376"/>
                <a:gd name="connsiteY43" fmla="*/ 44624 h 356774"/>
                <a:gd name="connsiteX44" fmla="*/ 74215 w 297376"/>
                <a:gd name="connsiteY44" fmla="*/ 14817 h 3567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297376" h="356774">
                  <a:moveTo>
                    <a:pt x="59398" y="29807"/>
                  </a:moveTo>
                  <a:lnTo>
                    <a:pt x="59398" y="44624"/>
                  </a:lnTo>
                  <a:cubicBezTo>
                    <a:pt x="59398" y="61035"/>
                    <a:pt x="72794" y="74430"/>
                    <a:pt x="89204" y="74430"/>
                  </a:cubicBezTo>
                  <a:lnTo>
                    <a:pt x="208173" y="74430"/>
                  </a:lnTo>
                  <a:cubicBezTo>
                    <a:pt x="224583" y="74430"/>
                    <a:pt x="237979" y="61035"/>
                    <a:pt x="237979" y="44624"/>
                  </a:cubicBezTo>
                  <a:lnTo>
                    <a:pt x="237979" y="29807"/>
                  </a:lnTo>
                  <a:lnTo>
                    <a:pt x="282560" y="29807"/>
                  </a:lnTo>
                  <a:cubicBezTo>
                    <a:pt x="290055" y="29807"/>
                    <a:pt x="297377" y="35708"/>
                    <a:pt x="297377" y="44624"/>
                  </a:cubicBezTo>
                  <a:lnTo>
                    <a:pt x="297377" y="341958"/>
                  </a:lnTo>
                  <a:cubicBezTo>
                    <a:pt x="297377" y="350874"/>
                    <a:pt x="289882" y="356775"/>
                    <a:pt x="282560" y="356775"/>
                  </a:cubicBezTo>
                  <a:lnTo>
                    <a:pt x="14817" y="356775"/>
                  </a:lnTo>
                  <a:cubicBezTo>
                    <a:pt x="7322" y="356775"/>
                    <a:pt x="0" y="350874"/>
                    <a:pt x="0" y="341958"/>
                  </a:cubicBezTo>
                  <a:lnTo>
                    <a:pt x="0" y="44624"/>
                  </a:lnTo>
                  <a:cubicBezTo>
                    <a:pt x="0" y="35708"/>
                    <a:pt x="7495" y="29807"/>
                    <a:pt x="14817" y="29807"/>
                  </a:cubicBezTo>
                  <a:lnTo>
                    <a:pt x="59398" y="29807"/>
                  </a:lnTo>
                  <a:close/>
                  <a:moveTo>
                    <a:pt x="89204" y="141280"/>
                  </a:moveTo>
                  <a:cubicBezTo>
                    <a:pt x="89204" y="145760"/>
                    <a:pt x="92220" y="148775"/>
                    <a:pt x="96699" y="148775"/>
                  </a:cubicBezTo>
                  <a:lnTo>
                    <a:pt x="200678" y="148775"/>
                  </a:lnTo>
                  <a:cubicBezTo>
                    <a:pt x="205157" y="148775"/>
                    <a:pt x="208173" y="145760"/>
                    <a:pt x="208173" y="141280"/>
                  </a:cubicBezTo>
                  <a:cubicBezTo>
                    <a:pt x="208173" y="136800"/>
                    <a:pt x="205157" y="133785"/>
                    <a:pt x="200678" y="133785"/>
                  </a:cubicBezTo>
                  <a:lnTo>
                    <a:pt x="96527" y="133785"/>
                  </a:lnTo>
                  <a:cubicBezTo>
                    <a:pt x="92047" y="133785"/>
                    <a:pt x="89204" y="136843"/>
                    <a:pt x="89204" y="141280"/>
                  </a:cubicBezTo>
                  <a:close/>
                  <a:moveTo>
                    <a:pt x="59398" y="200678"/>
                  </a:moveTo>
                  <a:cubicBezTo>
                    <a:pt x="59398" y="205157"/>
                    <a:pt x="62413" y="208173"/>
                    <a:pt x="66893" y="208173"/>
                  </a:cubicBezTo>
                  <a:lnTo>
                    <a:pt x="230441" y="208173"/>
                  </a:lnTo>
                  <a:cubicBezTo>
                    <a:pt x="234921" y="208173"/>
                    <a:pt x="237936" y="205157"/>
                    <a:pt x="237936" y="200678"/>
                  </a:cubicBezTo>
                  <a:cubicBezTo>
                    <a:pt x="237936" y="196198"/>
                    <a:pt x="234921" y="193183"/>
                    <a:pt x="230441" y="193183"/>
                  </a:cubicBezTo>
                  <a:lnTo>
                    <a:pt x="66893" y="193183"/>
                  </a:lnTo>
                  <a:cubicBezTo>
                    <a:pt x="62456" y="193183"/>
                    <a:pt x="59398" y="196241"/>
                    <a:pt x="59398" y="200678"/>
                  </a:cubicBezTo>
                  <a:close/>
                  <a:moveTo>
                    <a:pt x="59398" y="260076"/>
                  </a:moveTo>
                  <a:cubicBezTo>
                    <a:pt x="59398" y="264555"/>
                    <a:pt x="62413" y="267570"/>
                    <a:pt x="66893" y="267570"/>
                  </a:cubicBezTo>
                  <a:lnTo>
                    <a:pt x="230441" y="267570"/>
                  </a:lnTo>
                  <a:cubicBezTo>
                    <a:pt x="234921" y="267570"/>
                    <a:pt x="237936" y="264555"/>
                    <a:pt x="237936" y="260076"/>
                  </a:cubicBezTo>
                  <a:cubicBezTo>
                    <a:pt x="237936" y="255596"/>
                    <a:pt x="234921" y="252581"/>
                    <a:pt x="230441" y="252581"/>
                  </a:cubicBezTo>
                  <a:lnTo>
                    <a:pt x="66893" y="252581"/>
                  </a:lnTo>
                  <a:cubicBezTo>
                    <a:pt x="62456" y="252753"/>
                    <a:pt x="59398" y="255639"/>
                    <a:pt x="59398" y="260076"/>
                  </a:cubicBezTo>
                  <a:close/>
                  <a:moveTo>
                    <a:pt x="74215" y="14817"/>
                  </a:moveTo>
                  <a:cubicBezTo>
                    <a:pt x="74215" y="5901"/>
                    <a:pt x="81710" y="0"/>
                    <a:pt x="89032" y="0"/>
                  </a:cubicBezTo>
                  <a:lnTo>
                    <a:pt x="208000" y="0"/>
                  </a:lnTo>
                  <a:cubicBezTo>
                    <a:pt x="215495" y="0"/>
                    <a:pt x="222817" y="5901"/>
                    <a:pt x="222817" y="14817"/>
                  </a:cubicBezTo>
                  <a:lnTo>
                    <a:pt x="222817" y="44624"/>
                  </a:lnTo>
                  <a:cubicBezTo>
                    <a:pt x="222817" y="53540"/>
                    <a:pt x="215323" y="59441"/>
                    <a:pt x="208000" y="59441"/>
                  </a:cubicBezTo>
                  <a:lnTo>
                    <a:pt x="89204" y="59441"/>
                  </a:lnTo>
                  <a:cubicBezTo>
                    <a:pt x="81710" y="59441"/>
                    <a:pt x="74387" y="53540"/>
                    <a:pt x="74387" y="44624"/>
                  </a:cubicBezTo>
                  <a:cubicBezTo>
                    <a:pt x="74215" y="44624"/>
                    <a:pt x="74215" y="14817"/>
                    <a:pt x="74215" y="14817"/>
                  </a:cubicBezTo>
                  <a:close/>
                </a:path>
              </a:pathLst>
            </a:custGeom>
            <a:solidFill>
              <a:schemeClr val="bg1"/>
            </a:solidFill>
            <a:ln w="595" cap="flat">
              <a:noFill/>
              <a:prstDash val="solid"/>
              <a:miter/>
            </a:ln>
          </p:spPr>
          <p:txBody>
            <a:bodyPr rot="0" spcFirstLastPara="false" vertOverflow="overflow" horzOverflow="overflow" vert="horz" wrap="square" lIns="91440" tIns="45720" rIns="91440" bIns="45720" numCol="1" spcCol="0" rtlCol="false" fromWordArt="false" anchor="ctr" anchorCtr="false" forceAA="false" compatLnSpc="true">
              <a:noAutofit/>
            </a:bodyPr>
            <a:lstStyle/>
            <a:p>
              <a:pPr algn="ctr"/>
              <a:endParaRPr lang="zh-CN">
                <a:solidFill>
                  <a:schemeClr val="tx1">
                    <a:lumMod val="85000"/>
                    <a:lumOff val="15000"/>
                    <a:alpha val="100000"/>
                  </a:schemeClr>
                </a:solidFill>
                <a:latin typeface="默认字体"/>
                <a:ea typeface="默认字体"/>
                <a:cs typeface="思源黑体 CN Regular"/>
                <a:sym typeface="思源黑体 CN Normal"/>
              </a:endParaRPr>
            </a:p>
          </p:txBody>
        </p:sp>
      </p:grpSp>
      <p:grpSp>
        <p:nvGrpSpPr>
          <p:cNvPr id="74" name=""/>
          <p:cNvGrpSpPr/>
          <p:nvPr/>
        </p:nvGrpSpPr>
        <p:grpSpPr>
          <a:xfrm rot="0" flipH="false" flipV="false">
            <a:off x="8919001" y="1731875"/>
            <a:ext cx="1645911" cy="1986795"/>
            <a:chOff x="9189002" y="1734314"/>
            <a:chExt cx="1645911" cy="1986795"/>
          </a:xfrm>
        </p:grpSpPr>
        <p:sp>
          <p:nvSpPr>
            <p:cNvPr id="75" name="任意多边形: 形状 15"/>
            <p:cNvSpPr/>
            <p:nvPr/>
          </p:nvSpPr>
          <p:spPr>
            <a:xfrm rot="0" flipH="false" flipV="false">
              <a:off x="9189002" y="1734314"/>
              <a:ext cx="1645911" cy="1986795"/>
            </a:xfrm>
            <a:custGeom>
              <a:avLst/>
              <a:gdLst>
                <a:gd name="connsiteX0" fmla="*/ 822960 w 1645919"/>
                <a:gd name="connsiteY0" fmla="*/ 0 h 1986801"/>
                <a:gd name="connsiteX1" fmla="*/ 1404881 w 1645919"/>
                <a:gd name="connsiteY1" fmla="*/ 241039 h 1986801"/>
                <a:gd name="connsiteX2" fmla="*/ 1404881 w 1645919"/>
                <a:gd name="connsiteY2" fmla="*/ 1404881 h 1986801"/>
                <a:gd name="connsiteX3" fmla="*/ 822960 w 1645919"/>
                <a:gd name="connsiteY3" fmla="*/ 1986801 h 1986801"/>
                <a:gd name="connsiteX4" fmla="*/ 241039 w 1645919"/>
                <a:gd name="connsiteY4" fmla="*/ 1404881 h 1986801"/>
                <a:gd name="connsiteX5" fmla="*/ 241039 w 1645919"/>
                <a:gd name="connsiteY5" fmla="*/ 241039 h 1986801"/>
                <a:gd name="connsiteX6" fmla="*/ 822960 w 1645919"/>
                <a:gd name="connsiteY6" fmla="*/ 0 h 19868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45919" h="1986801">
                  <a:moveTo>
                    <a:pt x="822960" y="0"/>
                  </a:moveTo>
                  <a:cubicBezTo>
                    <a:pt x="1033574" y="0"/>
                    <a:pt x="1244188" y="80347"/>
                    <a:pt x="1404881" y="241039"/>
                  </a:cubicBezTo>
                  <a:cubicBezTo>
                    <a:pt x="1726266" y="562425"/>
                    <a:pt x="1726266" y="1083495"/>
                    <a:pt x="1404881" y="1404881"/>
                  </a:cubicBezTo>
                  <a:lnTo>
                    <a:pt x="822960" y="1986801"/>
                  </a:lnTo>
                  <a:lnTo>
                    <a:pt x="241039" y="1404881"/>
                  </a:lnTo>
                  <a:cubicBezTo>
                    <a:pt x="-80346" y="1083495"/>
                    <a:pt x="-80346" y="562425"/>
                    <a:pt x="241039" y="241039"/>
                  </a:cubicBezTo>
                  <a:cubicBezTo>
                    <a:pt x="401732" y="80347"/>
                    <a:pt x="612346" y="0"/>
                    <a:pt x="822960" y="0"/>
                  </a:cubicBezTo>
                  <a:close/>
                </a:path>
              </a:pathLst>
            </a:custGeom>
            <a:gradFill flip="none" rotWithShape="true">
              <a:gsLst>
                <a:gs pos="0">
                  <a:schemeClr val="bg1">
                    <a:lumMod val="85000"/>
                    <a:alpha val="100000"/>
                  </a:schemeClr>
                </a:gs>
                <a:gs pos="100000">
                  <a:schemeClr val="bg1">
                    <a:lumMod val="85000"/>
                    <a:alpha val="100000"/>
                  </a:schemeClr>
                </a:gs>
              </a:gsLst>
              <a:lin ang="5400000" scaled="true"/>
              <a:tileRect l="0" t="0" r="0" b="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>
                <a:solidFill>
                  <a:schemeClr val="tx1">
                    <a:lumMod val="85000"/>
                    <a:lumOff val="15000"/>
                    <a:alpha val="100000"/>
                  </a:schemeClr>
                </a:solidFill>
                <a:latin typeface="默认字体"/>
                <a:ea typeface="默认字体"/>
                <a:cs typeface="思源黑体 CN Regular"/>
                <a:sym typeface="思源黑体 CN Normal"/>
              </a:endParaRPr>
            </a:p>
          </p:txBody>
        </p:sp>
        <p:sp>
          <p:nvSpPr>
            <p:cNvPr id="76" name="椭圆 17"/>
            <p:cNvSpPr/>
            <p:nvPr/>
          </p:nvSpPr>
          <p:spPr>
            <a:xfrm rot="0" flipH="false" flipV="false">
              <a:off x="9567186" y="2099670"/>
              <a:ext cx="889542" cy="889543"/>
            </a:xfrm>
            <a:prstGeom prst="ellipse">
              <a:avLst/>
            </a:prstGeom>
            <a:solidFill>
              <a:schemeClr val="accent1">
                <a:alpha val="10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false" anchor="ctr">
              <a:noAutofit/>
            </a:bodyPr>
            <a:lstStyle/>
            <a:p>
              <a:pPr algn="ctr"/>
              <a:endParaRPr lang="zh-CN">
                <a:latin typeface="默认字体"/>
                <a:ea typeface="默认字体"/>
                <a:cs typeface="思源黑体 CN Regular"/>
                <a:sym typeface="思源黑体 CN Normal"/>
              </a:endParaRPr>
            </a:p>
          </p:txBody>
        </p:sp>
        <p:sp>
          <p:nvSpPr>
            <p:cNvPr id="77" name="图形 79"/>
            <p:cNvSpPr/>
            <p:nvPr/>
          </p:nvSpPr>
          <p:spPr>
            <a:xfrm rot="0" flipH="false" flipV="false">
              <a:off x="9863270" y="2366056"/>
              <a:ext cx="297374" cy="356772"/>
            </a:xfrm>
            <a:custGeom>
              <a:avLst/>
              <a:gdLst>
                <a:gd name="connsiteX0" fmla="*/ 59398 w 297376"/>
                <a:gd name="connsiteY0" fmla="*/ 29807 h 356774"/>
                <a:gd name="connsiteX1" fmla="*/ 59398 w 297376"/>
                <a:gd name="connsiteY1" fmla="*/ 44624 h 356774"/>
                <a:gd name="connsiteX2" fmla="*/ 89204 w 297376"/>
                <a:gd name="connsiteY2" fmla="*/ 74430 h 356774"/>
                <a:gd name="connsiteX3" fmla="*/ 208173 w 297376"/>
                <a:gd name="connsiteY3" fmla="*/ 74430 h 356774"/>
                <a:gd name="connsiteX4" fmla="*/ 237979 w 297376"/>
                <a:gd name="connsiteY4" fmla="*/ 44624 h 356774"/>
                <a:gd name="connsiteX5" fmla="*/ 237979 w 297376"/>
                <a:gd name="connsiteY5" fmla="*/ 29807 h 356774"/>
                <a:gd name="connsiteX6" fmla="*/ 282560 w 297376"/>
                <a:gd name="connsiteY6" fmla="*/ 29807 h 356774"/>
                <a:gd name="connsiteX7" fmla="*/ 297377 w 297376"/>
                <a:gd name="connsiteY7" fmla="*/ 44624 h 356774"/>
                <a:gd name="connsiteX8" fmla="*/ 297377 w 297376"/>
                <a:gd name="connsiteY8" fmla="*/ 341958 h 356774"/>
                <a:gd name="connsiteX9" fmla="*/ 282560 w 297376"/>
                <a:gd name="connsiteY9" fmla="*/ 356775 h 356774"/>
                <a:gd name="connsiteX10" fmla="*/ 14817 w 297376"/>
                <a:gd name="connsiteY10" fmla="*/ 356775 h 356774"/>
                <a:gd name="connsiteX11" fmla="*/ 0 w 297376"/>
                <a:gd name="connsiteY11" fmla="*/ 341958 h 356774"/>
                <a:gd name="connsiteX12" fmla="*/ 0 w 297376"/>
                <a:gd name="connsiteY12" fmla="*/ 44624 h 356774"/>
                <a:gd name="connsiteX13" fmla="*/ 14817 w 297376"/>
                <a:gd name="connsiteY13" fmla="*/ 29807 h 356774"/>
                <a:gd name="connsiteX14" fmla="*/ 59398 w 297376"/>
                <a:gd name="connsiteY14" fmla="*/ 29807 h 356774"/>
                <a:gd name="connsiteX15" fmla="*/ 89204 w 297376"/>
                <a:gd name="connsiteY15" fmla="*/ 141280 h 356774"/>
                <a:gd name="connsiteX16" fmla="*/ 96699 w 297376"/>
                <a:gd name="connsiteY16" fmla="*/ 148775 h 356774"/>
                <a:gd name="connsiteX17" fmla="*/ 200678 w 297376"/>
                <a:gd name="connsiteY17" fmla="*/ 148775 h 356774"/>
                <a:gd name="connsiteX18" fmla="*/ 208173 w 297376"/>
                <a:gd name="connsiteY18" fmla="*/ 141280 h 356774"/>
                <a:gd name="connsiteX19" fmla="*/ 200678 w 297376"/>
                <a:gd name="connsiteY19" fmla="*/ 133785 h 356774"/>
                <a:gd name="connsiteX20" fmla="*/ 96527 w 297376"/>
                <a:gd name="connsiteY20" fmla="*/ 133785 h 356774"/>
                <a:gd name="connsiteX21" fmla="*/ 89204 w 297376"/>
                <a:gd name="connsiteY21" fmla="*/ 141280 h 356774"/>
                <a:gd name="connsiteX22" fmla="*/ 59398 w 297376"/>
                <a:gd name="connsiteY22" fmla="*/ 200678 h 356774"/>
                <a:gd name="connsiteX23" fmla="*/ 66893 w 297376"/>
                <a:gd name="connsiteY23" fmla="*/ 208173 h 356774"/>
                <a:gd name="connsiteX24" fmla="*/ 230441 w 297376"/>
                <a:gd name="connsiteY24" fmla="*/ 208173 h 356774"/>
                <a:gd name="connsiteX25" fmla="*/ 237936 w 297376"/>
                <a:gd name="connsiteY25" fmla="*/ 200678 h 356774"/>
                <a:gd name="connsiteX26" fmla="*/ 230441 w 297376"/>
                <a:gd name="connsiteY26" fmla="*/ 193183 h 356774"/>
                <a:gd name="connsiteX27" fmla="*/ 66893 w 297376"/>
                <a:gd name="connsiteY27" fmla="*/ 193183 h 356774"/>
                <a:gd name="connsiteX28" fmla="*/ 59398 w 297376"/>
                <a:gd name="connsiteY28" fmla="*/ 200678 h 356774"/>
                <a:gd name="connsiteX29" fmla="*/ 59398 w 297376"/>
                <a:gd name="connsiteY29" fmla="*/ 260076 h 356774"/>
                <a:gd name="connsiteX30" fmla="*/ 66893 w 297376"/>
                <a:gd name="connsiteY30" fmla="*/ 267570 h 356774"/>
                <a:gd name="connsiteX31" fmla="*/ 230441 w 297376"/>
                <a:gd name="connsiteY31" fmla="*/ 267570 h 356774"/>
                <a:gd name="connsiteX32" fmla="*/ 237936 w 297376"/>
                <a:gd name="connsiteY32" fmla="*/ 260076 h 356774"/>
                <a:gd name="connsiteX33" fmla="*/ 230441 w 297376"/>
                <a:gd name="connsiteY33" fmla="*/ 252581 h 356774"/>
                <a:gd name="connsiteX34" fmla="*/ 66893 w 297376"/>
                <a:gd name="connsiteY34" fmla="*/ 252581 h 356774"/>
                <a:gd name="connsiteX35" fmla="*/ 59398 w 297376"/>
                <a:gd name="connsiteY35" fmla="*/ 260076 h 356774"/>
                <a:gd name="connsiteX36" fmla="*/ 74215 w 297376"/>
                <a:gd name="connsiteY36" fmla="*/ 14817 h 356774"/>
                <a:gd name="connsiteX37" fmla="*/ 89032 w 297376"/>
                <a:gd name="connsiteY37" fmla="*/ 0 h 356774"/>
                <a:gd name="connsiteX38" fmla="*/ 208000 w 297376"/>
                <a:gd name="connsiteY38" fmla="*/ 0 h 356774"/>
                <a:gd name="connsiteX39" fmla="*/ 222817 w 297376"/>
                <a:gd name="connsiteY39" fmla="*/ 14817 h 356774"/>
                <a:gd name="connsiteX40" fmla="*/ 222817 w 297376"/>
                <a:gd name="connsiteY40" fmla="*/ 44624 h 356774"/>
                <a:gd name="connsiteX41" fmla="*/ 208000 w 297376"/>
                <a:gd name="connsiteY41" fmla="*/ 59441 h 356774"/>
                <a:gd name="connsiteX42" fmla="*/ 89204 w 297376"/>
                <a:gd name="connsiteY42" fmla="*/ 59441 h 356774"/>
                <a:gd name="connsiteX43" fmla="*/ 74387 w 297376"/>
                <a:gd name="connsiteY43" fmla="*/ 44624 h 356774"/>
                <a:gd name="connsiteX44" fmla="*/ 74215 w 297376"/>
                <a:gd name="connsiteY44" fmla="*/ 14817 h 3567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297376" h="356774">
                  <a:moveTo>
                    <a:pt x="59398" y="29807"/>
                  </a:moveTo>
                  <a:lnTo>
                    <a:pt x="59398" y="44624"/>
                  </a:lnTo>
                  <a:cubicBezTo>
                    <a:pt x="59398" y="61035"/>
                    <a:pt x="72794" y="74430"/>
                    <a:pt x="89204" y="74430"/>
                  </a:cubicBezTo>
                  <a:lnTo>
                    <a:pt x="208173" y="74430"/>
                  </a:lnTo>
                  <a:cubicBezTo>
                    <a:pt x="224583" y="74430"/>
                    <a:pt x="237979" y="61035"/>
                    <a:pt x="237979" y="44624"/>
                  </a:cubicBezTo>
                  <a:lnTo>
                    <a:pt x="237979" y="29807"/>
                  </a:lnTo>
                  <a:lnTo>
                    <a:pt x="282560" y="29807"/>
                  </a:lnTo>
                  <a:cubicBezTo>
                    <a:pt x="290055" y="29807"/>
                    <a:pt x="297377" y="35708"/>
                    <a:pt x="297377" y="44624"/>
                  </a:cubicBezTo>
                  <a:lnTo>
                    <a:pt x="297377" y="341958"/>
                  </a:lnTo>
                  <a:cubicBezTo>
                    <a:pt x="297377" y="350874"/>
                    <a:pt x="289882" y="356775"/>
                    <a:pt x="282560" y="356775"/>
                  </a:cubicBezTo>
                  <a:lnTo>
                    <a:pt x="14817" y="356775"/>
                  </a:lnTo>
                  <a:cubicBezTo>
                    <a:pt x="7322" y="356775"/>
                    <a:pt x="0" y="350874"/>
                    <a:pt x="0" y="341958"/>
                  </a:cubicBezTo>
                  <a:lnTo>
                    <a:pt x="0" y="44624"/>
                  </a:lnTo>
                  <a:cubicBezTo>
                    <a:pt x="0" y="35708"/>
                    <a:pt x="7495" y="29807"/>
                    <a:pt x="14817" y="29807"/>
                  </a:cubicBezTo>
                  <a:lnTo>
                    <a:pt x="59398" y="29807"/>
                  </a:lnTo>
                  <a:close/>
                  <a:moveTo>
                    <a:pt x="89204" y="141280"/>
                  </a:moveTo>
                  <a:cubicBezTo>
                    <a:pt x="89204" y="145760"/>
                    <a:pt x="92220" y="148775"/>
                    <a:pt x="96699" y="148775"/>
                  </a:cubicBezTo>
                  <a:lnTo>
                    <a:pt x="200678" y="148775"/>
                  </a:lnTo>
                  <a:cubicBezTo>
                    <a:pt x="205157" y="148775"/>
                    <a:pt x="208173" y="145760"/>
                    <a:pt x="208173" y="141280"/>
                  </a:cubicBezTo>
                  <a:cubicBezTo>
                    <a:pt x="208173" y="136800"/>
                    <a:pt x="205157" y="133785"/>
                    <a:pt x="200678" y="133785"/>
                  </a:cubicBezTo>
                  <a:lnTo>
                    <a:pt x="96527" y="133785"/>
                  </a:lnTo>
                  <a:cubicBezTo>
                    <a:pt x="92047" y="133785"/>
                    <a:pt x="89204" y="136843"/>
                    <a:pt x="89204" y="141280"/>
                  </a:cubicBezTo>
                  <a:close/>
                  <a:moveTo>
                    <a:pt x="59398" y="200678"/>
                  </a:moveTo>
                  <a:cubicBezTo>
                    <a:pt x="59398" y="205157"/>
                    <a:pt x="62413" y="208173"/>
                    <a:pt x="66893" y="208173"/>
                  </a:cubicBezTo>
                  <a:lnTo>
                    <a:pt x="230441" y="208173"/>
                  </a:lnTo>
                  <a:cubicBezTo>
                    <a:pt x="234921" y="208173"/>
                    <a:pt x="237936" y="205157"/>
                    <a:pt x="237936" y="200678"/>
                  </a:cubicBezTo>
                  <a:cubicBezTo>
                    <a:pt x="237936" y="196198"/>
                    <a:pt x="234921" y="193183"/>
                    <a:pt x="230441" y="193183"/>
                  </a:cubicBezTo>
                  <a:lnTo>
                    <a:pt x="66893" y="193183"/>
                  </a:lnTo>
                  <a:cubicBezTo>
                    <a:pt x="62456" y="193183"/>
                    <a:pt x="59398" y="196241"/>
                    <a:pt x="59398" y="200678"/>
                  </a:cubicBezTo>
                  <a:close/>
                  <a:moveTo>
                    <a:pt x="59398" y="260076"/>
                  </a:moveTo>
                  <a:cubicBezTo>
                    <a:pt x="59398" y="264555"/>
                    <a:pt x="62413" y="267570"/>
                    <a:pt x="66893" y="267570"/>
                  </a:cubicBezTo>
                  <a:lnTo>
                    <a:pt x="230441" y="267570"/>
                  </a:lnTo>
                  <a:cubicBezTo>
                    <a:pt x="234921" y="267570"/>
                    <a:pt x="237936" y="264555"/>
                    <a:pt x="237936" y="260076"/>
                  </a:cubicBezTo>
                  <a:cubicBezTo>
                    <a:pt x="237936" y="255596"/>
                    <a:pt x="234921" y="252581"/>
                    <a:pt x="230441" y="252581"/>
                  </a:cubicBezTo>
                  <a:lnTo>
                    <a:pt x="66893" y="252581"/>
                  </a:lnTo>
                  <a:cubicBezTo>
                    <a:pt x="62456" y="252753"/>
                    <a:pt x="59398" y="255639"/>
                    <a:pt x="59398" y="260076"/>
                  </a:cubicBezTo>
                  <a:close/>
                  <a:moveTo>
                    <a:pt x="74215" y="14817"/>
                  </a:moveTo>
                  <a:cubicBezTo>
                    <a:pt x="74215" y="5901"/>
                    <a:pt x="81710" y="0"/>
                    <a:pt x="89032" y="0"/>
                  </a:cubicBezTo>
                  <a:lnTo>
                    <a:pt x="208000" y="0"/>
                  </a:lnTo>
                  <a:cubicBezTo>
                    <a:pt x="215495" y="0"/>
                    <a:pt x="222817" y="5901"/>
                    <a:pt x="222817" y="14817"/>
                  </a:cubicBezTo>
                  <a:lnTo>
                    <a:pt x="222817" y="44624"/>
                  </a:lnTo>
                  <a:cubicBezTo>
                    <a:pt x="222817" y="53540"/>
                    <a:pt x="215323" y="59441"/>
                    <a:pt x="208000" y="59441"/>
                  </a:cubicBezTo>
                  <a:lnTo>
                    <a:pt x="89204" y="59441"/>
                  </a:lnTo>
                  <a:cubicBezTo>
                    <a:pt x="81710" y="59441"/>
                    <a:pt x="74387" y="53540"/>
                    <a:pt x="74387" y="44624"/>
                  </a:cubicBezTo>
                  <a:cubicBezTo>
                    <a:pt x="74215" y="44624"/>
                    <a:pt x="74215" y="14817"/>
                    <a:pt x="74215" y="14817"/>
                  </a:cubicBezTo>
                  <a:close/>
                </a:path>
              </a:pathLst>
            </a:custGeom>
            <a:solidFill>
              <a:schemeClr val="bg1"/>
            </a:solidFill>
            <a:ln w="595" cap="flat">
              <a:noFill/>
              <a:prstDash val="solid"/>
              <a:miter/>
            </a:ln>
          </p:spPr>
          <p:txBody>
            <a:bodyPr rot="0" spcFirstLastPara="false" vertOverflow="overflow" horzOverflow="overflow" vert="horz" wrap="square" lIns="91440" tIns="45720" rIns="91440" bIns="45720" numCol="1" spcCol="0" rtlCol="false" fromWordArt="false" anchor="ctr" anchorCtr="false" forceAA="false" compatLnSpc="true">
              <a:noAutofit/>
            </a:bodyPr>
            <a:lstStyle/>
            <a:p>
              <a:pPr algn="ctr"/>
              <a:endParaRPr lang="zh-CN">
                <a:solidFill>
                  <a:schemeClr val="tx1">
                    <a:lumMod val="85000"/>
                    <a:lumOff val="15000"/>
                    <a:alpha val="100000"/>
                  </a:schemeClr>
                </a:solidFill>
                <a:latin typeface="默认字体"/>
                <a:ea typeface="默认字体"/>
                <a:cs typeface="思源黑体 CN Regular"/>
                <a:sym typeface="思源黑体 CN Normal"/>
              </a:endParaRPr>
            </a:p>
          </p:txBody>
        </p:sp>
      </p:grpSp>
      <p:grpSp>
        <p:nvGrpSpPr>
          <p:cNvPr id="78" name="" descr="{&quot;isTemplate&quot;:true,&quot;type&quot;:&quot;list&quot;,&quot;alignment&quot;:&quot;left&quot;,&quot;alignmentVertical&quot;:&quot;top&quot;,&quot;canOmit&quot;:false,&quot;scalable&quot;:false,&quot;minItemsCount&quot;:-1}"/>
          <p:cNvGrpSpPr/>
          <p:nvPr/>
        </p:nvGrpSpPr>
        <p:grpSpPr>
          <a:xfrm>
            <a:off x="913034" y="3911214"/>
            <a:ext cx="10268912" cy="1940105"/>
            <a:chOff x="913034" y="3911214"/>
            <a:chExt cx="10268912" cy="1940105"/>
          </a:xfrm>
        </p:grpSpPr>
        <p:grpSp>
          <p:nvGrpSpPr>
            <p:cNvPr id="79" name=""/>
            <p:cNvGrpSpPr/>
            <p:nvPr/>
          </p:nvGrpSpPr>
          <p:grpSpPr>
            <a:xfrm rot="0" flipH="false" flipV="false">
              <a:off x="913034" y="3911214"/>
              <a:ext cx="2879979" cy="1940105"/>
              <a:chOff x="1000119" y="4402571"/>
              <a:chExt cx="2879979" cy="1940105"/>
            </a:xfrm>
          </p:grpSpPr>
          <p:sp>
            <p:nvSpPr>
              <p:cNvPr id="80" name="矩形 38" descr="{&quot;isTemplate&quot;:true,&quot;type&quot;:&quot;content&quot;,&quot;canOmit&quot;:false,&quot;range&quot;:0}"/>
              <p:cNvSpPr/>
              <p:nvPr/>
            </p:nvSpPr>
            <p:spPr>
              <a:xfrm rot="0" flipH="false" flipV="false">
                <a:off x="1000119" y="4824648"/>
                <a:ext cx="2879979" cy="1518028"/>
              </a:xfrm>
              <a:prstGeom prst="rect">
                <a:avLst/>
              </a:prstGeom>
              <a:ln/>
            </p:spPr>
            <p:txBody>
              <a:bodyPr wrap="square">
                <a:noAutofit/>
              </a:bodyPr>
              <a:lstStyle/>
              <a:p>
                <a:pPr marL="0" indent="0" algn="just">
                  <a:lnSpc>
                    <a:spcPct val="130000"/>
                  </a:lnSpc>
                  <a:buNone/>
                </a:pPr>
                <a:r>
                  <a:rPr lang="zh-CN" sz="1200">
                    <a:solidFill>
                      <a:schemeClr val="tx1"/>
                    </a:solidFill>
                    <a:latin typeface="默认字体"/>
                    <a:ea typeface="默认字体"/>
                    <a:cs typeface="+mn-cs"/>
                    <a:sym typeface="思源黑体 CN Normal"/>
                  </a:rPr>
                  <a:t>致力于游艺设备的研发和创新，提供高质量的产品和服务。</a:t>
                </a:r>
                <a:endParaRPr/>
              </a:p>
            </p:txBody>
          </p:sp>
          <p:sp>
            <p:nvSpPr>
              <p:cNvPr id="81" name="矩形 39" descr="{&quot;isTemplate&quot;:true,&quot;type&quot;:&quot;title&quot;,&quot;canOmit&quot;:false,&quot;range&quot;:0}"/>
              <p:cNvSpPr/>
              <p:nvPr/>
            </p:nvSpPr>
            <p:spPr>
              <a:xfrm rot="0" flipH="false" flipV="false">
                <a:off x="1000119" y="4402571"/>
                <a:ext cx="2879979" cy="336550"/>
              </a:xfrm>
              <a:prstGeom prst="rect">
                <a:avLst/>
              </a:prstGeom>
              <a:ln/>
            </p:spPr>
            <p:txBody>
              <a:bodyPr wrap="square">
                <a:noAutofit/>
              </a:bodyPr>
              <a:lstStyle/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zh-CN" sz="1400" b="true">
                    <a:solidFill>
                      <a:schemeClr val="tx1"/>
                    </a:solidFill>
                    <a:latin typeface="默认字体"/>
                    <a:ea typeface="默认字体"/>
                    <a:cs typeface="思源黑体 CN Regular"/>
                    <a:sym typeface="思源黑体 CN Normal"/>
                  </a:rPr>
                  <a:t>游艺设备研发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</p:grpSp>
        <p:grpSp>
          <p:nvGrpSpPr>
            <p:cNvPr id="82" name=""/>
            <p:cNvGrpSpPr/>
            <p:nvPr/>
          </p:nvGrpSpPr>
          <p:grpSpPr>
            <a:xfrm rot="0" flipH="false" flipV="false">
              <a:off x="4607501" y="3911214"/>
              <a:ext cx="2879979" cy="1940105"/>
              <a:chOff x="1000119" y="4402571"/>
              <a:chExt cx="2879979" cy="1940105"/>
            </a:xfrm>
          </p:grpSpPr>
          <p:sp>
            <p:nvSpPr>
              <p:cNvPr id="83" name="矩形 38" descr="{&quot;isTemplate&quot;:true,&quot;type&quot;:&quot;content&quot;,&quot;canOmit&quot;:false,&quot;range&quot;:0}"/>
              <p:cNvSpPr/>
              <p:nvPr/>
            </p:nvSpPr>
            <p:spPr>
              <a:xfrm rot="0" flipH="false" flipV="false">
                <a:off x="1000119" y="4824648"/>
                <a:ext cx="2879979" cy="1518028"/>
              </a:xfrm>
              <a:prstGeom prst="rect"/>
              <a:ln/>
            </p:spPr>
            <p:txBody>
              <a:bodyPr wrap="square">
                <a:noAutofit/>
              </a:bodyPr>
              <a:p>
                <a:pPr marL="0" indent="0" algn="just">
                  <a:lnSpc>
                    <a:spcPct val="130000"/>
                  </a:lnSpc>
                  <a:buNone/>
                </a:pPr>
                <a:r>
                  <a:rPr lang="zh-CN" sz="1200">
                    <a:solidFill>
                      <a:schemeClr val="tx1"/>
                    </a:solidFill>
                    <a:latin typeface="默认字体"/>
                    <a:ea typeface="默认字体"/>
                    <a:cs typeface="+mn-cs"/>
                    <a:sym typeface="思源黑体 CN Normal"/>
                  </a:rPr>
                  <a:t>提供电玩城运营管理一站式服务，包括场地租赁、设备维护等。</a:t>
                </a:r>
                <a:endParaRPr/>
              </a:p>
            </p:txBody>
          </p:sp>
          <p:sp>
            <p:nvSpPr>
              <p:cNvPr id="84" name="矩形 39" descr="{&quot;isTemplate&quot;:true,&quot;type&quot;:&quot;title&quot;,&quot;canOmit&quot;:false,&quot;range&quot;:0}"/>
              <p:cNvSpPr/>
              <p:nvPr/>
            </p:nvSpPr>
            <p:spPr>
              <a:xfrm rot="0" flipH="false" flipV="false">
                <a:off x="1000119" y="4402571"/>
                <a:ext cx="2879979" cy="336550"/>
              </a:xfrm>
              <a:prstGeom prst="rect"/>
              <a:ln/>
            </p:spPr>
            <p:txBody>
              <a:bodyPr wrap="square">
                <a:noAutofit/>
              </a:bodyPr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zh-CN" sz="1400" b="true">
                    <a:solidFill>
                      <a:schemeClr val="tx1"/>
                    </a:solidFill>
                    <a:latin typeface="默认字体"/>
                    <a:ea typeface="默认字体"/>
                    <a:cs typeface="思源黑体 CN Regular"/>
                    <a:sym typeface="思源黑体 CN Normal"/>
                  </a:rPr>
                  <a:t>电玩城运营管理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</p:grpSp>
        <p:grpSp>
          <p:nvGrpSpPr>
            <p:cNvPr id="85" name=""/>
            <p:cNvGrpSpPr/>
            <p:nvPr/>
          </p:nvGrpSpPr>
          <p:grpSpPr>
            <a:xfrm rot="0" flipH="false" flipV="false">
              <a:off x="8301967" y="3911214"/>
              <a:ext cx="2879979" cy="1940105"/>
              <a:chOff x="1000119" y="4402571"/>
              <a:chExt cx="2879979" cy="1940105"/>
            </a:xfrm>
          </p:grpSpPr>
          <p:sp>
            <p:nvSpPr>
              <p:cNvPr id="86" name="矩形 38" descr="{&quot;isTemplate&quot;:true,&quot;type&quot;:&quot;content&quot;,&quot;canOmit&quot;:false,&quot;range&quot;:0}"/>
              <p:cNvSpPr/>
              <p:nvPr/>
            </p:nvSpPr>
            <p:spPr>
              <a:xfrm rot="0" flipH="false" flipV="false">
                <a:off x="1000119" y="4824648"/>
                <a:ext cx="2879979" cy="1518028"/>
              </a:xfrm>
              <a:prstGeom prst="rect"/>
              <a:ln/>
            </p:spPr>
            <p:txBody>
              <a:bodyPr wrap="square">
                <a:noAutofit/>
              </a:bodyPr>
              <a:p>
                <a:pPr marL="0" indent="0" algn="just">
                  <a:lnSpc>
                    <a:spcPct val="130000"/>
                  </a:lnSpc>
                  <a:buNone/>
                </a:pPr>
                <a:r>
                  <a:rPr lang="zh-CN" sz="1200">
                    <a:solidFill>
                      <a:schemeClr val="tx1"/>
                    </a:solidFill>
                    <a:latin typeface="默认字体"/>
                    <a:ea typeface="默认字体"/>
                    <a:cs typeface="+mn-cs"/>
                    <a:sym typeface="思源黑体 CN Normal"/>
                  </a:rPr>
                  <a:t>策划和组织各类游戏赛事，激发玩家热情，提升品牌影响力。</a:t>
                </a:r>
                <a:endParaRPr/>
              </a:p>
            </p:txBody>
          </p:sp>
          <p:sp>
            <p:nvSpPr>
              <p:cNvPr id="87" name="矩形 39" descr="{&quot;isTemplate&quot;:true,&quot;type&quot;:&quot;title&quot;,&quot;canOmit&quot;:false,&quot;range&quot;:0}"/>
              <p:cNvSpPr/>
              <p:nvPr/>
            </p:nvSpPr>
            <p:spPr>
              <a:xfrm rot="0" flipH="false" flipV="false">
                <a:off x="1000119" y="4402571"/>
                <a:ext cx="2879979" cy="336550"/>
              </a:xfrm>
              <a:prstGeom prst="rect"/>
              <a:ln/>
            </p:spPr>
            <p:txBody>
              <a:bodyPr wrap="square">
                <a:noAutofit/>
              </a:bodyPr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zh-CN" sz="1400" b="true">
                    <a:solidFill>
                      <a:schemeClr val="tx1"/>
                    </a:solidFill>
                    <a:latin typeface="默认字体"/>
                    <a:ea typeface="默认字体"/>
                    <a:cs typeface="思源黑体 CN Regular"/>
                    <a:sym typeface="思源黑体 CN Normal"/>
                  </a:rPr>
                  <a:t>游戏赛事策划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</p:grpSp>
      </p:grpSp>
      <p:sp>
        <p:nvSpPr>
          <p:cNvPr id="88" name="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660396" y="418039"/>
            <a:ext cx="10668000" cy="520700"/>
          </a:xfrm>
          <a:prstGeom prst="rect">
            <a:avLst/>
          </a:prstGeom>
          <a:noFill/>
        </p:spPr>
        <p:txBody>
          <a:bodyPr wrap="square" lIns="90000" tIns="46800" rIns="90000" bIns="46800" rtlCol="false" anchor="b" anchorCtr="false">
            <a:sp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zh-CN" sz="2800" b="true">
                <a:latin typeface="默认字体"/>
                <a:ea typeface="默认字体"/>
                <a:cs typeface="+mn-cs"/>
              </a:rPr>
              <a:t>游艺娱乐</a:t>
            </a:r>
            <a:endParaRPr lang="en-US" sz="2800" b="true">
              <a:latin typeface="默认字体"/>
              <a:ea typeface="默认字体"/>
              <a:cs typeface="+mn-cs"/>
            </a:endParaRPr>
          </a:p>
        </p:txBody>
      </p:sp>
    </p:spTree>
  </p:cSld>
  <p:clrMapOvr>
    <a:masterClrMapping/>
  </p:clrMapOvr>
  <p:timing>
    <p:tnLst>
      <p:par>
        <p:cTn dur="indefinite" restart="never" nodeType="tmRoot">
          <p:childTnLst>
            <p:seq concurrent="true" nextAc="seek">
              <p:cTn dur="indefinite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</p:cTn>
                        </p:par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1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/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>
  <p:cSld>
    <p:spTree>
      <p:nvGrpSpPr>
        <p:cNvPr id="89" name="" descr="{&quot;isTemplate&quot;:true,&quot;type&quot;:&quot;page&quot;,&quot;originSlideId&quot;:&quot;6ed1a56a&quot;}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" descr="{&quot;isTemplate&quot;:true,&quot;type&quot;:&quot;list&quot;,&quot;alignment&quot;:&quot;left&quot;,&quot;alignmentVertical&quot;:&quot;top&quot;,&quot;canOmit&quot;:false,&quot;scalable&quot;:false,&quot;minItemsCount&quot;:-1}"/>
          <p:cNvGrpSpPr/>
          <p:nvPr/>
        </p:nvGrpSpPr>
        <p:grpSpPr>
          <a:xfrm>
            <a:off x="793208" y="1870731"/>
            <a:ext cx="10605584" cy="4195412"/>
            <a:chOff x="793208" y="1870731"/>
            <a:chExt cx="10605584" cy="4195412"/>
          </a:xfrm>
        </p:grpSpPr>
        <p:grpSp>
          <p:nvGrpSpPr>
            <p:cNvPr id="91" name=""/>
            <p:cNvGrpSpPr/>
            <p:nvPr/>
          </p:nvGrpSpPr>
          <p:grpSpPr>
            <a:xfrm rot="0" flipH="false" flipV="false">
              <a:off x="793208" y="1870732"/>
              <a:ext cx="3240024" cy="4195411"/>
              <a:chOff x="564122" y="1916149"/>
              <a:chExt cx="3240024" cy="4195411"/>
            </a:xfrm>
          </p:grpSpPr>
          <p:sp>
            <p:nvSpPr>
              <p:cNvPr id="92" name="图形" descr="{&quot;isTemplate&quot;:true,&quot;type&quot;:&quot;content&quot;,&quot;canOmit&quot;:false,&quot;range&quot;:0}"/>
              <p:cNvSpPr>
                <a:spLocks noChangeArrowheads="true"/>
              </p:cNvSpPr>
              <p:nvPr/>
            </p:nvSpPr>
            <p:spPr bwMode="auto">
              <a:xfrm rot="0" flipH="false" flipV="false">
                <a:off x="564122" y="3800268"/>
                <a:ext cx="3240024" cy="23112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/>
                <a:ext uri="{91240B29-F687-4F45-9708-019B960494DF}"/>
              </a:extLst>
            </p:spPr>
            <p:txBody>
              <a:bodyPr wrap="square">
                <a:noAutofit/>
              </a:bodyPr>
              <a:lstStyle/>
              <a:p>
                <a:pPr marL="0" lvl="0" indent="0" algn="ctr" defTabSz="914400">
                  <a:lnSpc>
                    <a:spcPct val="130000"/>
                  </a:lnSpc>
                  <a:buClrTx/>
                  <a:buSzTx/>
                  <a:buFontTx/>
                  <a:buNone/>
                  <a:defRPr sz="1800">
                    <a:solidFill>
                      <a:schemeClr val="tx1">
                        <a:alpha val="100000"/>
                      </a:schemeClr>
                    </a:solidFill>
                    <a:latin typeface="等线"/>
                    <a:ea typeface="等线"/>
                    <a:cs typeface="+mn-cs"/>
                  </a:defRPr>
                </a:pPr>
                <a:r>
                  <a:rPr lang="zh-CN" sz="1400">
                    <a:solidFill>
                      <a:schemeClr val="tx1"/>
                    </a:solidFill>
                    <a:latin typeface="默认字体"/>
                    <a:ea typeface="默认字体"/>
                    <a:cs typeface="思源黑体 CN Light"/>
                    <a:sym typeface="思源宋体 CN"/>
                  </a:rPr>
                  <a:t>提供专业的平面广告设计服务，包括海报、宣传单页等。</a:t>
                </a:r>
                <a:endParaRPr/>
              </a:p>
            </p:txBody>
          </p:sp>
          <p:sp>
            <p:nvSpPr>
              <p:cNvPr id="93" name="图形" descr="{&quot;isTemplate&quot;:true,&quot;type&quot;:&quot;title&quot;,&quot;canOmit&quot;:false,&quot;range&quot;:0}"/>
              <p:cNvSpPr/>
              <p:nvPr/>
            </p:nvSpPr>
            <p:spPr>
              <a:xfrm rot="0" flipH="false" flipV="false">
                <a:off x="564122" y="3431680"/>
                <a:ext cx="3240024" cy="394006"/>
              </a:xfrm>
              <a:prstGeom prst="rect">
                <a:avLst/>
              </a:prstGeom>
              <a:ln/>
            </p:spPr>
            <p:txBody>
              <a:bodyPr wrap="square">
                <a:noAutofit/>
              </a:bodyPr>
              <a:lstStyle/>
              <a:p>
                <a:pPr marL="0" indent="0" algn="ctr">
                  <a:lnSpc>
                    <a:spcPct val="100000"/>
                  </a:lnSpc>
                  <a:buNone/>
                  <a:defRPr sz="1800">
                    <a:solidFill>
                      <a:schemeClr val="tx1">
                        <a:alpha val="100000"/>
                      </a:schemeClr>
                    </a:solidFill>
                    <a:latin typeface="等线"/>
                    <a:ea typeface="等线"/>
                    <a:cs typeface="+mn-cs"/>
                  </a:defRPr>
                </a:pPr>
                <a:r>
                  <a:rPr lang="zh-CN" sz="1800" b="true">
                    <a:solidFill>
                      <a:schemeClr val="tx1"/>
                    </a:solidFill>
                    <a:latin typeface="默认字体"/>
                    <a:ea typeface="默认字体"/>
                    <a:cs typeface="包图粗黑体"/>
                    <a:sym typeface="思源宋体 CN"/>
                  </a:rPr>
                  <a:t>平面广告设计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grpSp>
            <p:nvGrpSpPr>
              <p:cNvPr id="94" name=""/>
              <p:cNvGrpSpPr/>
              <p:nvPr/>
            </p:nvGrpSpPr>
            <p:grpSpPr>
              <a:xfrm rot="0" flipH="false" flipV="false">
                <a:off x="945665" y="1916149"/>
                <a:ext cx="2476938" cy="1321831"/>
                <a:chOff x="737868" y="2241639"/>
                <a:chExt cx="2476938" cy="1321832"/>
              </a:xfrm>
            </p:grpSpPr>
            <p:sp>
              <p:nvSpPr>
                <p:cNvPr id="95" name="图形"/>
                <p:cNvSpPr/>
                <p:nvPr/>
              </p:nvSpPr>
              <p:spPr>
                <a:xfrm rot="0" flipH="false" flipV="false">
                  <a:off x="1182446" y="2241639"/>
                  <a:ext cx="2032360" cy="1321832"/>
                </a:xfrm>
                <a:prstGeom prst="homePlate">
                  <a:avLst/>
                </a:prstGeom>
                <a:solidFill>
                  <a:schemeClr val="accent1">
                    <a:alpha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false" anchor="ctr"/>
                <a:lstStyle/>
                <a:p>
                  <a:pPr algn="ctr"/>
                  <a:endParaRPr lang="en-US" sz="2400">
                    <a:latin typeface="默认字体"/>
                    <a:ea typeface="默认字体"/>
                    <a:cs typeface="思源黑体 CN Heavy"/>
                    <a:sym typeface="思源宋体 CN"/>
                  </a:endParaRPr>
                </a:p>
              </p:txBody>
            </p:sp>
            <p:sp>
              <p:nvSpPr>
                <p:cNvPr id="96" name="图形"/>
                <p:cNvSpPr/>
                <p:nvPr/>
              </p:nvSpPr>
              <p:spPr>
                <a:xfrm rot="0" flipH="false" flipV="false">
                  <a:off x="737868" y="2425932"/>
                  <a:ext cx="952669" cy="953244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false" anchor="ctr"/>
                <a:lstStyle/>
                <a:p>
                  <a:pPr algn="ctr"/>
                  <a:endParaRPr lang="en-US" sz="2400">
                    <a:latin typeface="默认字体"/>
                    <a:ea typeface="默认字体"/>
                    <a:cs typeface="思源黑体 CN Light"/>
                    <a:sym typeface="思源宋体 CN"/>
                  </a:endParaRPr>
                </a:p>
              </p:txBody>
            </p:sp>
            <p:sp>
              <p:nvSpPr>
                <p:cNvPr id="97" name="图形"/>
                <p:cNvSpPr>
                  <a:spLocks noEditPoints="true"/>
                </p:cNvSpPr>
                <p:nvPr/>
              </p:nvSpPr>
              <p:spPr bwMode="auto">
                <a:xfrm rot="0" flipH="false" flipV="false">
                  <a:off x="1016682" y="2704915"/>
                  <a:ext cx="395675" cy="395914"/>
                </a:xfrm>
                <a:custGeom>
                  <a:avLst/>
                  <a:gdLst>
                    <a:gd name="T0" fmla="*/ 26 w 105"/>
                    <a:gd name="T1" fmla="*/ 7 h 105"/>
                    <a:gd name="T2" fmla="*/ 53 w 105"/>
                    <a:gd name="T3" fmla="*/ 0 h 105"/>
                    <a:gd name="T4" fmla="*/ 79 w 105"/>
                    <a:gd name="T5" fmla="*/ 7 h 105"/>
                    <a:gd name="T6" fmla="*/ 98 w 105"/>
                    <a:gd name="T7" fmla="*/ 26 h 105"/>
                    <a:gd name="T8" fmla="*/ 105 w 105"/>
                    <a:gd name="T9" fmla="*/ 53 h 105"/>
                    <a:gd name="T10" fmla="*/ 98 w 105"/>
                    <a:gd name="T11" fmla="*/ 79 h 105"/>
                    <a:gd name="T12" fmla="*/ 79 w 105"/>
                    <a:gd name="T13" fmla="*/ 98 h 105"/>
                    <a:gd name="T14" fmla="*/ 53 w 105"/>
                    <a:gd name="T15" fmla="*/ 105 h 105"/>
                    <a:gd name="T16" fmla="*/ 26 w 105"/>
                    <a:gd name="T17" fmla="*/ 98 h 105"/>
                    <a:gd name="T18" fmla="*/ 7 w 105"/>
                    <a:gd name="T19" fmla="*/ 79 h 105"/>
                    <a:gd name="T20" fmla="*/ 0 w 105"/>
                    <a:gd name="T21" fmla="*/ 53 h 105"/>
                    <a:gd name="T22" fmla="*/ 7 w 105"/>
                    <a:gd name="T23" fmla="*/ 26 h 105"/>
                    <a:gd name="T24" fmla="*/ 26 w 105"/>
                    <a:gd name="T25" fmla="*/ 7 h 105"/>
                    <a:gd name="T26" fmla="*/ 62 w 105"/>
                    <a:gd name="T27" fmla="*/ 80 h 105"/>
                    <a:gd name="T28" fmla="*/ 62 w 105"/>
                    <a:gd name="T29" fmla="*/ 72 h 105"/>
                    <a:gd name="T30" fmla="*/ 59 w 105"/>
                    <a:gd name="T31" fmla="*/ 72 h 105"/>
                    <a:gd name="T32" fmla="*/ 58 w 105"/>
                    <a:gd name="T33" fmla="*/ 70 h 105"/>
                    <a:gd name="T34" fmla="*/ 58 w 105"/>
                    <a:gd name="T35" fmla="*/ 45 h 105"/>
                    <a:gd name="T36" fmla="*/ 52 w 105"/>
                    <a:gd name="T37" fmla="*/ 40 h 105"/>
                    <a:gd name="T38" fmla="*/ 43 w 105"/>
                    <a:gd name="T39" fmla="*/ 40 h 105"/>
                    <a:gd name="T40" fmla="*/ 43 w 105"/>
                    <a:gd name="T41" fmla="*/ 48 h 105"/>
                    <a:gd name="T42" fmla="*/ 46 w 105"/>
                    <a:gd name="T43" fmla="*/ 48 h 105"/>
                    <a:gd name="T44" fmla="*/ 48 w 105"/>
                    <a:gd name="T45" fmla="*/ 50 h 105"/>
                    <a:gd name="T46" fmla="*/ 48 w 105"/>
                    <a:gd name="T47" fmla="*/ 75 h 105"/>
                    <a:gd name="T48" fmla="*/ 49 w 105"/>
                    <a:gd name="T49" fmla="*/ 79 h 105"/>
                    <a:gd name="T50" fmla="*/ 53 w 105"/>
                    <a:gd name="T51" fmla="*/ 80 h 105"/>
                    <a:gd name="T52" fmla="*/ 62 w 105"/>
                    <a:gd name="T53" fmla="*/ 80 h 105"/>
                    <a:gd name="T54" fmla="*/ 48 w 105"/>
                    <a:gd name="T55" fmla="*/ 24 h 105"/>
                    <a:gd name="T56" fmla="*/ 48 w 105"/>
                    <a:gd name="T57" fmla="*/ 32 h 105"/>
                    <a:gd name="T58" fmla="*/ 57 w 105"/>
                    <a:gd name="T59" fmla="*/ 32 h 105"/>
                    <a:gd name="T60" fmla="*/ 57 w 105"/>
                    <a:gd name="T61" fmla="*/ 24 h 105"/>
                    <a:gd name="T62" fmla="*/ 48 w 105"/>
                    <a:gd name="T63" fmla="*/ 24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105" h="105">
                      <a:moveTo>
                        <a:pt x="26" y="7"/>
                      </a:moveTo>
                      <a:cubicBezTo>
                        <a:pt x="34" y="3"/>
                        <a:pt x="43" y="0"/>
                        <a:pt x="53" y="0"/>
                      </a:cubicBezTo>
                      <a:cubicBezTo>
                        <a:pt x="62" y="0"/>
                        <a:pt x="71" y="3"/>
                        <a:pt x="79" y="7"/>
                      </a:cubicBezTo>
                      <a:cubicBezTo>
                        <a:pt x="87" y="12"/>
                        <a:pt x="93" y="18"/>
                        <a:pt x="98" y="26"/>
                      </a:cubicBezTo>
                      <a:cubicBezTo>
                        <a:pt x="103" y="34"/>
                        <a:pt x="105" y="43"/>
                        <a:pt x="105" y="53"/>
                      </a:cubicBezTo>
                      <a:cubicBezTo>
                        <a:pt x="105" y="62"/>
                        <a:pt x="103" y="71"/>
                        <a:pt x="98" y="79"/>
                      </a:cubicBezTo>
                      <a:cubicBezTo>
                        <a:pt x="93" y="87"/>
                        <a:pt x="87" y="93"/>
                        <a:pt x="79" y="98"/>
                      </a:cubicBezTo>
                      <a:cubicBezTo>
                        <a:pt x="71" y="103"/>
                        <a:pt x="62" y="105"/>
                        <a:pt x="53" y="105"/>
                      </a:cubicBezTo>
                      <a:cubicBezTo>
                        <a:pt x="43" y="105"/>
                        <a:pt x="34" y="103"/>
                        <a:pt x="26" y="98"/>
                      </a:cubicBezTo>
                      <a:cubicBezTo>
                        <a:pt x="18" y="93"/>
                        <a:pt x="12" y="87"/>
                        <a:pt x="7" y="79"/>
                      </a:cubicBezTo>
                      <a:cubicBezTo>
                        <a:pt x="3" y="71"/>
                        <a:pt x="0" y="62"/>
                        <a:pt x="0" y="53"/>
                      </a:cubicBezTo>
                      <a:cubicBezTo>
                        <a:pt x="0" y="43"/>
                        <a:pt x="3" y="34"/>
                        <a:pt x="7" y="26"/>
                      </a:cubicBezTo>
                      <a:cubicBezTo>
                        <a:pt x="12" y="18"/>
                        <a:pt x="18" y="12"/>
                        <a:pt x="26" y="7"/>
                      </a:cubicBezTo>
                      <a:close/>
                      <a:moveTo>
                        <a:pt x="62" y="80"/>
                      </a:moveTo>
                      <a:cubicBezTo>
                        <a:pt x="62" y="72"/>
                        <a:pt x="62" y="72"/>
                        <a:pt x="62" y="72"/>
                      </a:cubicBezTo>
                      <a:cubicBezTo>
                        <a:pt x="59" y="72"/>
                        <a:pt x="59" y="72"/>
                        <a:pt x="59" y="72"/>
                      </a:cubicBezTo>
                      <a:cubicBezTo>
                        <a:pt x="58" y="72"/>
                        <a:pt x="58" y="71"/>
                        <a:pt x="58" y="70"/>
                      </a:cubicBezTo>
                      <a:cubicBezTo>
                        <a:pt x="58" y="45"/>
                        <a:pt x="58" y="45"/>
                        <a:pt x="58" y="45"/>
                      </a:cubicBezTo>
                      <a:cubicBezTo>
                        <a:pt x="58" y="41"/>
                        <a:pt x="56" y="40"/>
                        <a:pt x="52" y="40"/>
                      </a:cubicBezTo>
                      <a:cubicBezTo>
                        <a:pt x="43" y="40"/>
                        <a:pt x="43" y="40"/>
                        <a:pt x="43" y="40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6" y="48"/>
                        <a:pt x="46" y="48"/>
                        <a:pt x="46" y="48"/>
                      </a:cubicBezTo>
                      <a:cubicBezTo>
                        <a:pt x="47" y="48"/>
                        <a:pt x="48" y="49"/>
                        <a:pt x="48" y="50"/>
                      </a:cubicBezTo>
                      <a:cubicBezTo>
                        <a:pt x="48" y="75"/>
                        <a:pt x="48" y="75"/>
                        <a:pt x="48" y="75"/>
                      </a:cubicBezTo>
                      <a:cubicBezTo>
                        <a:pt x="48" y="76"/>
                        <a:pt x="48" y="78"/>
                        <a:pt x="49" y="79"/>
                      </a:cubicBezTo>
                      <a:cubicBezTo>
                        <a:pt x="50" y="80"/>
                        <a:pt x="51" y="80"/>
                        <a:pt x="53" y="80"/>
                      </a:cubicBezTo>
                      <a:lnTo>
                        <a:pt x="62" y="80"/>
                      </a:lnTo>
                      <a:close/>
                      <a:moveTo>
                        <a:pt x="48" y="24"/>
                      </a:moveTo>
                      <a:cubicBezTo>
                        <a:pt x="48" y="32"/>
                        <a:pt x="48" y="32"/>
                        <a:pt x="48" y="32"/>
                      </a:cubicBez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57" y="24"/>
                        <a:pt x="57" y="24"/>
                        <a:pt x="57" y="24"/>
                      </a:cubicBezTo>
                      <a:lnTo>
                        <a:pt x="48" y="24"/>
                      </a:lnTo>
                      <a:close/>
                    </a:path>
                  </a:pathLst>
                </a:custGeom>
                <a:solidFill>
                  <a:schemeClr val="accent1">
                    <a:alpha val="100000"/>
                  </a:schemeClr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 vert="horz" wrap="square" lIns="91440" tIns="45720" rIns="91440" bIns="45720" numCol="1" anchor="t" anchorCtr="false" compatLnSpc="true"/>
                <a:lstStyle/>
                <a:p>
                  <a:pPr/>
                  <a:endParaRPr lang="en-US">
                    <a:latin typeface="默认字体"/>
                    <a:ea typeface="默认字体"/>
                    <a:cs typeface="思源黑体 CN Light"/>
                    <a:sym typeface="思源宋体 CN"/>
                  </a:endParaRPr>
                </a:p>
              </p:txBody>
            </p:sp>
          </p:grpSp>
        </p:grpSp>
        <p:grpSp>
          <p:nvGrpSpPr>
            <p:cNvPr id="98" name=""/>
            <p:cNvGrpSpPr/>
            <p:nvPr/>
          </p:nvGrpSpPr>
          <p:grpSpPr>
            <a:xfrm rot="0" flipH="false" flipV="false">
              <a:off x="4475989" y="1870732"/>
              <a:ext cx="3240024" cy="4195411"/>
              <a:chOff x="3292037" y="1916149"/>
              <a:chExt cx="3240024" cy="4195411"/>
            </a:xfrm>
          </p:grpSpPr>
          <p:sp>
            <p:nvSpPr>
              <p:cNvPr id="99" name="图形" descr="{&quot;isTemplate&quot;:true,&quot;type&quot;:&quot;content&quot;,&quot;canOmit&quot;:false,&quot;range&quot;:0}"/>
              <p:cNvSpPr>
                <a:spLocks noChangeArrowheads="true"/>
              </p:cNvSpPr>
              <p:nvPr/>
            </p:nvSpPr>
            <p:spPr bwMode="auto">
              <a:xfrm rot="0" flipH="false" flipV="false">
                <a:off x="3292037" y="3800268"/>
                <a:ext cx="3240024" cy="23112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/>
                <a:ext uri="{91240B29-F687-4F45-9708-019B960494DF}"/>
              </a:extLst>
            </p:spPr>
            <p:txBody>
              <a:bodyPr wrap="square">
                <a:noAutofit/>
              </a:bodyPr>
              <a:lstStyle/>
              <a:p>
                <a:pPr marL="0" lvl="0" indent="0" algn="ctr" defTabSz="914400">
                  <a:lnSpc>
                    <a:spcPct val="130000"/>
                  </a:lnSpc>
                  <a:buClrTx/>
                  <a:buSzTx/>
                  <a:buFontTx/>
                  <a:buNone/>
                  <a:defRPr sz="1800">
                    <a:solidFill>
                      <a:schemeClr val="tx1">
                        <a:alpha val="100000"/>
                      </a:schemeClr>
                    </a:solidFill>
                    <a:latin typeface="等线"/>
                    <a:ea typeface="等线"/>
                    <a:cs typeface="+mn-cs"/>
                  </a:defRPr>
                </a:pPr>
                <a:r>
                  <a:rPr lang="zh-CN" sz="1400">
                    <a:solidFill>
                      <a:schemeClr val="tx1"/>
                    </a:solidFill>
                    <a:latin typeface="默认字体"/>
                    <a:ea typeface="默认字体"/>
                    <a:cs typeface="思源黑体 CN Light"/>
                    <a:sym typeface="思源宋体 CN"/>
                  </a:rPr>
                  <a:t>根据客户需求，制作高质量的视频广告，提升品牌宣传效果。</a:t>
                </a:r>
                <a:endParaRPr/>
              </a:p>
            </p:txBody>
          </p:sp>
          <p:sp>
            <p:nvSpPr>
              <p:cNvPr id="100" name="图形" descr="{&quot;isTemplate&quot;:true,&quot;type&quot;:&quot;title&quot;,&quot;canOmit&quot;:false,&quot;range&quot;:0}"/>
              <p:cNvSpPr/>
              <p:nvPr/>
            </p:nvSpPr>
            <p:spPr>
              <a:xfrm rot="0" flipH="false" flipV="false">
                <a:off x="3292037" y="3431680"/>
                <a:ext cx="3240024" cy="394006"/>
              </a:xfrm>
              <a:prstGeom prst="rect">
                <a:avLst/>
              </a:prstGeom>
              <a:ln/>
            </p:spPr>
            <p:txBody>
              <a:bodyPr wrap="square">
                <a:noAutofit/>
              </a:bodyPr>
              <a:lstStyle/>
              <a:p>
                <a:pPr marL="0" indent="0" algn="ctr">
                  <a:lnSpc>
                    <a:spcPct val="100000"/>
                  </a:lnSpc>
                  <a:buNone/>
                  <a:defRPr sz="1800">
                    <a:solidFill>
                      <a:schemeClr val="tx1">
                        <a:alpha val="100000"/>
                      </a:schemeClr>
                    </a:solidFill>
                    <a:latin typeface="等线"/>
                    <a:ea typeface="等线"/>
                    <a:cs typeface="+mn-cs"/>
                  </a:defRPr>
                </a:pPr>
                <a:r>
                  <a:rPr lang="zh-CN" sz="1800" b="true">
                    <a:solidFill>
                      <a:schemeClr val="tx1"/>
                    </a:solidFill>
                    <a:latin typeface="默认字体"/>
                    <a:ea typeface="默认字体"/>
                    <a:cs typeface="包图粗黑体"/>
                    <a:sym typeface="思源宋体 CN"/>
                  </a:rPr>
                  <a:t>视频广告制作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grpSp>
            <p:nvGrpSpPr>
              <p:cNvPr id="101" name=""/>
              <p:cNvGrpSpPr/>
              <p:nvPr/>
            </p:nvGrpSpPr>
            <p:grpSpPr>
              <a:xfrm rot="0" flipH="false" flipV="false">
                <a:off x="3673580" y="1916149"/>
                <a:ext cx="2476939" cy="1321831"/>
                <a:chOff x="3460596" y="2241639"/>
                <a:chExt cx="2476939" cy="1321832"/>
              </a:xfrm>
            </p:grpSpPr>
            <p:sp>
              <p:nvSpPr>
                <p:cNvPr id="102" name="图形"/>
                <p:cNvSpPr/>
                <p:nvPr/>
              </p:nvSpPr>
              <p:spPr>
                <a:xfrm rot="0" flipH="false" flipV="false">
                  <a:off x="3905175" y="2241639"/>
                  <a:ext cx="2032360" cy="1321832"/>
                </a:xfrm>
                <a:prstGeom prst="homePlate">
                  <a:avLst/>
                </a:prstGeom>
                <a:solidFill>
                  <a:schemeClr val="accent1">
                    <a:alpha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false" anchor="ctr"/>
                <a:lstStyle/>
                <a:p>
                  <a:pPr algn="ctr"/>
                  <a:endParaRPr lang="en-US" sz="2400">
                    <a:latin typeface="默认字体"/>
                    <a:ea typeface="默认字体"/>
                    <a:cs typeface="思源黑体 CN Heavy"/>
                    <a:sym typeface="思源宋体 CN"/>
                  </a:endParaRPr>
                </a:p>
              </p:txBody>
            </p:sp>
            <p:sp>
              <p:nvSpPr>
                <p:cNvPr id="103" name="图形"/>
                <p:cNvSpPr/>
                <p:nvPr/>
              </p:nvSpPr>
              <p:spPr>
                <a:xfrm rot="0" flipH="false" flipV="false">
                  <a:off x="3460596" y="2425932"/>
                  <a:ext cx="952669" cy="953244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false" anchor="ctr"/>
                <a:lstStyle/>
                <a:p>
                  <a:pPr algn="ctr"/>
                  <a:endParaRPr lang="en-US" sz="2400">
                    <a:latin typeface="默认字体"/>
                    <a:ea typeface="默认字体"/>
                    <a:cs typeface="思源黑体 CN Light"/>
                    <a:sym typeface="思源宋体 CN"/>
                  </a:endParaRPr>
                </a:p>
              </p:txBody>
            </p:sp>
            <p:sp>
              <p:nvSpPr>
                <p:cNvPr id="104" name="图形"/>
                <p:cNvSpPr>
                  <a:spLocks noEditPoints="true"/>
                </p:cNvSpPr>
                <p:nvPr/>
              </p:nvSpPr>
              <p:spPr bwMode="auto">
                <a:xfrm rot="0" flipH="false" flipV="false">
                  <a:off x="3740045" y="2704915"/>
                  <a:ext cx="393769" cy="395914"/>
                </a:xfrm>
                <a:custGeom>
                  <a:avLst/>
                  <a:gdLst>
                    <a:gd name="T0" fmla="*/ 26 w 105"/>
                    <a:gd name="T1" fmla="*/ 7 h 105"/>
                    <a:gd name="T2" fmla="*/ 53 w 105"/>
                    <a:gd name="T3" fmla="*/ 0 h 105"/>
                    <a:gd name="T4" fmla="*/ 79 w 105"/>
                    <a:gd name="T5" fmla="*/ 7 h 105"/>
                    <a:gd name="T6" fmla="*/ 98 w 105"/>
                    <a:gd name="T7" fmla="*/ 26 h 105"/>
                    <a:gd name="T8" fmla="*/ 105 w 105"/>
                    <a:gd name="T9" fmla="*/ 53 h 105"/>
                    <a:gd name="T10" fmla="*/ 98 w 105"/>
                    <a:gd name="T11" fmla="*/ 79 h 105"/>
                    <a:gd name="T12" fmla="*/ 79 w 105"/>
                    <a:gd name="T13" fmla="*/ 98 h 105"/>
                    <a:gd name="T14" fmla="*/ 53 w 105"/>
                    <a:gd name="T15" fmla="*/ 105 h 105"/>
                    <a:gd name="T16" fmla="*/ 26 w 105"/>
                    <a:gd name="T17" fmla="*/ 98 h 105"/>
                    <a:gd name="T18" fmla="*/ 7 w 105"/>
                    <a:gd name="T19" fmla="*/ 79 h 105"/>
                    <a:gd name="T20" fmla="*/ 0 w 105"/>
                    <a:gd name="T21" fmla="*/ 53 h 105"/>
                    <a:gd name="T22" fmla="*/ 7 w 105"/>
                    <a:gd name="T23" fmla="*/ 26 h 105"/>
                    <a:gd name="T24" fmla="*/ 26 w 105"/>
                    <a:gd name="T25" fmla="*/ 7 h 105"/>
                    <a:gd name="T26" fmla="*/ 57 w 105"/>
                    <a:gd name="T27" fmla="*/ 81 h 105"/>
                    <a:gd name="T28" fmla="*/ 68 w 105"/>
                    <a:gd name="T29" fmla="*/ 75 h 105"/>
                    <a:gd name="T30" fmla="*/ 72 w 105"/>
                    <a:gd name="T31" fmla="*/ 65 h 105"/>
                    <a:gd name="T32" fmla="*/ 69 w 105"/>
                    <a:gd name="T33" fmla="*/ 56 h 105"/>
                    <a:gd name="T34" fmla="*/ 63 w 105"/>
                    <a:gd name="T35" fmla="*/ 50 h 105"/>
                    <a:gd name="T36" fmla="*/ 55 w 105"/>
                    <a:gd name="T37" fmla="*/ 47 h 105"/>
                    <a:gd name="T38" fmla="*/ 48 w 105"/>
                    <a:gd name="T39" fmla="*/ 43 h 105"/>
                    <a:gd name="T40" fmla="*/ 46 w 105"/>
                    <a:gd name="T41" fmla="*/ 38 h 105"/>
                    <a:gd name="T42" fmla="*/ 48 w 105"/>
                    <a:gd name="T43" fmla="*/ 34 h 105"/>
                    <a:gd name="T44" fmla="*/ 54 w 105"/>
                    <a:gd name="T45" fmla="*/ 33 h 105"/>
                    <a:gd name="T46" fmla="*/ 59 w 105"/>
                    <a:gd name="T47" fmla="*/ 34 h 105"/>
                    <a:gd name="T48" fmla="*/ 61 w 105"/>
                    <a:gd name="T49" fmla="*/ 37 h 105"/>
                    <a:gd name="T50" fmla="*/ 61 w 105"/>
                    <a:gd name="T51" fmla="*/ 39 h 105"/>
                    <a:gd name="T52" fmla="*/ 70 w 105"/>
                    <a:gd name="T53" fmla="*/ 39 h 105"/>
                    <a:gd name="T54" fmla="*/ 70 w 105"/>
                    <a:gd name="T55" fmla="*/ 34 h 105"/>
                    <a:gd name="T56" fmla="*/ 66 w 105"/>
                    <a:gd name="T57" fmla="*/ 27 h 105"/>
                    <a:gd name="T58" fmla="*/ 57 w 105"/>
                    <a:gd name="T59" fmla="*/ 24 h 105"/>
                    <a:gd name="T60" fmla="*/ 57 w 105"/>
                    <a:gd name="T61" fmla="*/ 16 h 105"/>
                    <a:gd name="T62" fmla="*/ 50 w 105"/>
                    <a:gd name="T63" fmla="*/ 16 h 105"/>
                    <a:gd name="T64" fmla="*/ 50 w 105"/>
                    <a:gd name="T65" fmla="*/ 24 h 105"/>
                    <a:gd name="T66" fmla="*/ 39 w 105"/>
                    <a:gd name="T67" fmla="*/ 29 h 105"/>
                    <a:gd name="T68" fmla="*/ 35 w 105"/>
                    <a:gd name="T69" fmla="*/ 38 h 105"/>
                    <a:gd name="T70" fmla="*/ 38 w 105"/>
                    <a:gd name="T71" fmla="*/ 47 h 105"/>
                    <a:gd name="T72" fmla="*/ 44 w 105"/>
                    <a:gd name="T73" fmla="*/ 53 h 105"/>
                    <a:gd name="T74" fmla="*/ 52 w 105"/>
                    <a:gd name="T75" fmla="*/ 57 h 105"/>
                    <a:gd name="T76" fmla="*/ 59 w 105"/>
                    <a:gd name="T77" fmla="*/ 61 h 105"/>
                    <a:gd name="T78" fmla="*/ 62 w 105"/>
                    <a:gd name="T79" fmla="*/ 65 h 105"/>
                    <a:gd name="T80" fmla="*/ 59 w 105"/>
                    <a:gd name="T81" fmla="*/ 70 h 105"/>
                    <a:gd name="T82" fmla="*/ 54 w 105"/>
                    <a:gd name="T83" fmla="*/ 72 h 105"/>
                    <a:gd name="T84" fmla="*/ 49 w 105"/>
                    <a:gd name="T85" fmla="*/ 71 h 105"/>
                    <a:gd name="T86" fmla="*/ 45 w 105"/>
                    <a:gd name="T87" fmla="*/ 69 h 105"/>
                    <a:gd name="T88" fmla="*/ 43 w 105"/>
                    <a:gd name="T89" fmla="*/ 67 h 105"/>
                    <a:gd name="T90" fmla="*/ 41 w 105"/>
                    <a:gd name="T91" fmla="*/ 65 h 105"/>
                    <a:gd name="T92" fmla="*/ 41 w 105"/>
                    <a:gd name="T93" fmla="*/ 64 h 105"/>
                    <a:gd name="T94" fmla="*/ 33 w 105"/>
                    <a:gd name="T95" fmla="*/ 70 h 105"/>
                    <a:gd name="T96" fmla="*/ 34 w 105"/>
                    <a:gd name="T97" fmla="*/ 71 h 105"/>
                    <a:gd name="T98" fmla="*/ 36 w 105"/>
                    <a:gd name="T99" fmla="*/ 73 h 105"/>
                    <a:gd name="T100" fmla="*/ 39 w 105"/>
                    <a:gd name="T101" fmla="*/ 77 h 105"/>
                    <a:gd name="T102" fmla="*/ 44 w 105"/>
                    <a:gd name="T103" fmla="*/ 79 h 105"/>
                    <a:gd name="T104" fmla="*/ 50 w 105"/>
                    <a:gd name="T105" fmla="*/ 81 h 105"/>
                    <a:gd name="T106" fmla="*/ 50 w 105"/>
                    <a:gd name="T107" fmla="*/ 88 h 105"/>
                    <a:gd name="T108" fmla="*/ 57 w 105"/>
                    <a:gd name="T109" fmla="*/ 88 h 105"/>
                    <a:gd name="T110" fmla="*/ 57 w 105"/>
                    <a:gd name="T111" fmla="*/ 81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05" h="105">
                      <a:moveTo>
                        <a:pt x="26" y="7"/>
                      </a:moveTo>
                      <a:cubicBezTo>
                        <a:pt x="34" y="3"/>
                        <a:pt x="43" y="0"/>
                        <a:pt x="53" y="0"/>
                      </a:cubicBezTo>
                      <a:cubicBezTo>
                        <a:pt x="62" y="0"/>
                        <a:pt x="71" y="3"/>
                        <a:pt x="79" y="7"/>
                      </a:cubicBezTo>
                      <a:cubicBezTo>
                        <a:pt x="87" y="12"/>
                        <a:pt x="93" y="18"/>
                        <a:pt x="98" y="26"/>
                      </a:cubicBezTo>
                      <a:cubicBezTo>
                        <a:pt x="103" y="34"/>
                        <a:pt x="105" y="43"/>
                        <a:pt x="105" y="53"/>
                      </a:cubicBezTo>
                      <a:cubicBezTo>
                        <a:pt x="105" y="62"/>
                        <a:pt x="103" y="71"/>
                        <a:pt x="98" y="79"/>
                      </a:cubicBezTo>
                      <a:cubicBezTo>
                        <a:pt x="93" y="87"/>
                        <a:pt x="87" y="93"/>
                        <a:pt x="79" y="98"/>
                      </a:cubicBezTo>
                      <a:cubicBezTo>
                        <a:pt x="71" y="103"/>
                        <a:pt x="62" y="105"/>
                        <a:pt x="53" y="105"/>
                      </a:cubicBezTo>
                      <a:cubicBezTo>
                        <a:pt x="43" y="105"/>
                        <a:pt x="34" y="103"/>
                        <a:pt x="26" y="98"/>
                      </a:cubicBezTo>
                      <a:cubicBezTo>
                        <a:pt x="18" y="93"/>
                        <a:pt x="12" y="87"/>
                        <a:pt x="7" y="79"/>
                      </a:cubicBezTo>
                      <a:cubicBezTo>
                        <a:pt x="3" y="71"/>
                        <a:pt x="0" y="62"/>
                        <a:pt x="0" y="53"/>
                      </a:cubicBezTo>
                      <a:cubicBezTo>
                        <a:pt x="0" y="43"/>
                        <a:pt x="3" y="34"/>
                        <a:pt x="7" y="26"/>
                      </a:cubicBezTo>
                      <a:cubicBezTo>
                        <a:pt x="12" y="18"/>
                        <a:pt x="18" y="12"/>
                        <a:pt x="26" y="7"/>
                      </a:cubicBezTo>
                      <a:close/>
                      <a:moveTo>
                        <a:pt x="57" y="81"/>
                      </a:moveTo>
                      <a:cubicBezTo>
                        <a:pt x="62" y="80"/>
                        <a:pt x="65" y="78"/>
                        <a:pt x="68" y="75"/>
                      </a:cubicBezTo>
                      <a:cubicBezTo>
                        <a:pt x="71" y="72"/>
                        <a:pt x="72" y="69"/>
                        <a:pt x="72" y="65"/>
                      </a:cubicBezTo>
                      <a:cubicBezTo>
                        <a:pt x="72" y="61"/>
                        <a:pt x="71" y="58"/>
                        <a:pt x="69" y="56"/>
                      </a:cubicBezTo>
                      <a:cubicBezTo>
                        <a:pt x="68" y="53"/>
                        <a:pt x="65" y="51"/>
                        <a:pt x="63" y="50"/>
                      </a:cubicBezTo>
                      <a:cubicBezTo>
                        <a:pt x="60" y="49"/>
                        <a:pt x="58" y="48"/>
                        <a:pt x="55" y="47"/>
                      </a:cubicBezTo>
                      <a:cubicBezTo>
                        <a:pt x="52" y="45"/>
                        <a:pt x="50" y="44"/>
                        <a:pt x="48" y="43"/>
                      </a:cubicBezTo>
                      <a:cubicBezTo>
                        <a:pt x="47" y="42"/>
                        <a:pt x="46" y="40"/>
                        <a:pt x="46" y="38"/>
                      </a:cubicBezTo>
                      <a:cubicBezTo>
                        <a:pt x="46" y="37"/>
                        <a:pt x="46" y="35"/>
                        <a:pt x="48" y="34"/>
                      </a:cubicBezTo>
                      <a:cubicBezTo>
                        <a:pt x="49" y="33"/>
                        <a:pt x="51" y="33"/>
                        <a:pt x="54" y="33"/>
                      </a:cubicBezTo>
                      <a:cubicBezTo>
                        <a:pt x="56" y="33"/>
                        <a:pt x="57" y="33"/>
                        <a:pt x="59" y="34"/>
                      </a:cubicBezTo>
                      <a:cubicBezTo>
                        <a:pt x="60" y="35"/>
                        <a:pt x="61" y="36"/>
                        <a:pt x="61" y="37"/>
                      </a:cubicBezTo>
                      <a:cubicBezTo>
                        <a:pt x="61" y="39"/>
                        <a:pt x="61" y="39"/>
                        <a:pt x="61" y="39"/>
                      </a:cubicBezTo>
                      <a:cubicBezTo>
                        <a:pt x="70" y="39"/>
                        <a:pt x="70" y="39"/>
                        <a:pt x="70" y="39"/>
                      </a:cubicBezTo>
                      <a:cubicBezTo>
                        <a:pt x="70" y="34"/>
                        <a:pt x="70" y="34"/>
                        <a:pt x="70" y="34"/>
                      </a:cubicBezTo>
                      <a:cubicBezTo>
                        <a:pt x="70" y="31"/>
                        <a:pt x="69" y="29"/>
                        <a:pt x="66" y="27"/>
                      </a:cubicBezTo>
                      <a:cubicBezTo>
                        <a:pt x="64" y="25"/>
                        <a:pt x="61" y="24"/>
                        <a:pt x="57" y="24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24"/>
                        <a:pt x="50" y="24"/>
                        <a:pt x="50" y="24"/>
                      </a:cubicBezTo>
                      <a:cubicBezTo>
                        <a:pt x="46" y="24"/>
                        <a:pt x="42" y="26"/>
                        <a:pt x="39" y="29"/>
                      </a:cubicBezTo>
                      <a:cubicBezTo>
                        <a:pt x="37" y="31"/>
                        <a:pt x="35" y="35"/>
                        <a:pt x="35" y="38"/>
                      </a:cubicBezTo>
                      <a:cubicBezTo>
                        <a:pt x="35" y="42"/>
                        <a:pt x="36" y="45"/>
                        <a:pt x="38" y="47"/>
                      </a:cubicBezTo>
                      <a:cubicBezTo>
                        <a:pt x="40" y="50"/>
                        <a:pt x="42" y="52"/>
                        <a:pt x="44" y="53"/>
                      </a:cubicBezTo>
                      <a:cubicBezTo>
                        <a:pt x="47" y="54"/>
                        <a:pt x="50" y="56"/>
                        <a:pt x="52" y="57"/>
                      </a:cubicBezTo>
                      <a:cubicBezTo>
                        <a:pt x="55" y="58"/>
                        <a:pt x="57" y="59"/>
                        <a:pt x="59" y="61"/>
                      </a:cubicBezTo>
                      <a:cubicBezTo>
                        <a:pt x="61" y="62"/>
                        <a:pt x="62" y="64"/>
                        <a:pt x="62" y="65"/>
                      </a:cubicBezTo>
                      <a:cubicBezTo>
                        <a:pt x="62" y="67"/>
                        <a:pt x="61" y="69"/>
                        <a:pt x="59" y="70"/>
                      </a:cubicBezTo>
                      <a:cubicBezTo>
                        <a:pt x="58" y="71"/>
                        <a:pt x="56" y="72"/>
                        <a:pt x="54" y="72"/>
                      </a:cubicBezTo>
                      <a:cubicBezTo>
                        <a:pt x="52" y="72"/>
                        <a:pt x="51" y="72"/>
                        <a:pt x="49" y="71"/>
                      </a:cubicBezTo>
                      <a:cubicBezTo>
                        <a:pt x="48" y="71"/>
                        <a:pt x="46" y="70"/>
                        <a:pt x="45" y="69"/>
                      </a:cubicBezTo>
                      <a:cubicBezTo>
                        <a:pt x="44" y="68"/>
                        <a:pt x="44" y="68"/>
                        <a:pt x="43" y="67"/>
                      </a:cubicBezTo>
                      <a:cubicBezTo>
                        <a:pt x="42" y="66"/>
                        <a:pt x="42" y="65"/>
                        <a:pt x="41" y="65"/>
                      </a:cubicBezTo>
                      <a:cubicBezTo>
                        <a:pt x="41" y="64"/>
                        <a:pt x="41" y="64"/>
                        <a:pt x="41" y="64"/>
                      </a:cubicBezTo>
                      <a:cubicBezTo>
                        <a:pt x="33" y="70"/>
                        <a:pt x="33" y="70"/>
                        <a:pt x="33" y="70"/>
                      </a:cubicBezTo>
                      <a:cubicBezTo>
                        <a:pt x="34" y="70"/>
                        <a:pt x="34" y="70"/>
                        <a:pt x="34" y="71"/>
                      </a:cubicBezTo>
                      <a:cubicBezTo>
                        <a:pt x="34" y="71"/>
                        <a:pt x="35" y="72"/>
                        <a:pt x="36" y="73"/>
                      </a:cubicBezTo>
                      <a:cubicBezTo>
                        <a:pt x="37" y="74"/>
                        <a:pt x="38" y="76"/>
                        <a:pt x="39" y="77"/>
                      </a:cubicBezTo>
                      <a:cubicBezTo>
                        <a:pt x="40" y="77"/>
                        <a:pt x="42" y="78"/>
                        <a:pt x="44" y="79"/>
                      </a:cubicBezTo>
                      <a:cubicBezTo>
                        <a:pt x="46" y="80"/>
                        <a:pt x="48" y="81"/>
                        <a:pt x="50" y="81"/>
                      </a:cubicBezTo>
                      <a:cubicBezTo>
                        <a:pt x="50" y="88"/>
                        <a:pt x="50" y="88"/>
                        <a:pt x="50" y="88"/>
                      </a:cubicBezTo>
                      <a:cubicBezTo>
                        <a:pt x="57" y="88"/>
                        <a:pt x="57" y="88"/>
                        <a:pt x="57" y="88"/>
                      </a:cubicBezTo>
                      <a:lnTo>
                        <a:pt x="57" y="81"/>
                      </a:lnTo>
                      <a:close/>
                    </a:path>
                  </a:pathLst>
                </a:custGeom>
                <a:solidFill>
                  <a:schemeClr val="accent1">
                    <a:alpha val="100000"/>
                  </a:schemeClr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 vert="horz" wrap="square" lIns="91440" tIns="45720" rIns="91440" bIns="45720" numCol="1" anchor="t" anchorCtr="false" compatLnSpc="true"/>
                <a:lstStyle/>
                <a:p>
                  <a:pPr/>
                  <a:endParaRPr lang="en-US">
                    <a:latin typeface="默认字体"/>
                    <a:ea typeface="默认字体"/>
                    <a:cs typeface="思源黑体 CN Light"/>
                    <a:sym typeface="思源宋体 CN"/>
                  </a:endParaRPr>
                </a:p>
              </p:txBody>
            </p:sp>
          </p:grpSp>
        </p:grpSp>
        <p:grpSp>
          <p:nvGrpSpPr>
            <p:cNvPr id="105" name=""/>
            <p:cNvGrpSpPr/>
            <p:nvPr/>
          </p:nvGrpSpPr>
          <p:grpSpPr>
            <a:xfrm rot="0" flipH="false" flipV="false">
              <a:off x="8158768" y="1870731"/>
              <a:ext cx="3240024" cy="4195412"/>
              <a:chOff x="8209754" y="1916148"/>
              <a:chExt cx="3240024" cy="4195412"/>
            </a:xfrm>
          </p:grpSpPr>
          <p:sp>
            <p:nvSpPr>
              <p:cNvPr id="106" name="图形" descr="{&quot;isTemplate&quot;:true,&quot;type&quot;:&quot;content&quot;,&quot;canOmit&quot;:false,&quot;range&quot;:0}"/>
              <p:cNvSpPr>
                <a:spLocks noChangeArrowheads="true"/>
              </p:cNvSpPr>
              <p:nvPr/>
            </p:nvSpPr>
            <p:spPr bwMode="auto">
              <a:xfrm rot="0" flipH="false" flipV="false">
                <a:off x="8209754" y="3800268"/>
                <a:ext cx="3240024" cy="23112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/>
                <a:ext uri="{91240B29-F687-4F45-9708-019B960494DF}"/>
              </a:extLst>
            </p:spPr>
            <p:txBody>
              <a:bodyPr wrap="square">
                <a:noAutofit/>
              </a:bodyPr>
              <a:lstStyle/>
              <a:p>
                <a:pPr marL="0" lvl="0" indent="0" algn="ctr" defTabSz="914400">
                  <a:lnSpc>
                    <a:spcPct val="130000"/>
                  </a:lnSpc>
                  <a:buClrTx/>
                  <a:buSzTx/>
                  <a:buFontTx/>
                  <a:buNone/>
                  <a:defRPr sz="1800">
                    <a:solidFill>
                      <a:schemeClr val="tx1">
                        <a:alpha val="100000"/>
                      </a:schemeClr>
                    </a:solidFill>
                    <a:latin typeface="等线"/>
                    <a:ea typeface="等线"/>
                    <a:cs typeface="+mn-cs"/>
                  </a:defRPr>
                </a:pPr>
                <a:r>
                  <a:rPr lang="zh-CN" sz="1400">
                    <a:solidFill>
                      <a:schemeClr val="tx1"/>
                    </a:solidFill>
                    <a:latin typeface="默认字体"/>
                    <a:ea typeface="默认字体"/>
                    <a:cs typeface="思源黑体 CN Light"/>
                    <a:sym typeface="思源宋体 CN"/>
                  </a:rPr>
                  <a:t>制定合理的广告投放策略，确保广告投放的精准度和效果最大化。</a:t>
                </a:r>
                <a:endParaRPr/>
              </a:p>
            </p:txBody>
          </p:sp>
          <p:sp>
            <p:nvSpPr>
              <p:cNvPr id="107" name="图形" descr="{&quot;isTemplate&quot;:true,&quot;type&quot;:&quot;title&quot;,&quot;canOmit&quot;:false,&quot;range&quot;:0}"/>
              <p:cNvSpPr/>
              <p:nvPr/>
            </p:nvSpPr>
            <p:spPr>
              <a:xfrm rot="0" flipH="false" flipV="false">
                <a:off x="8209754" y="3431680"/>
                <a:ext cx="3240024" cy="394006"/>
              </a:xfrm>
              <a:prstGeom prst="rect">
                <a:avLst/>
              </a:prstGeom>
              <a:ln/>
            </p:spPr>
            <p:txBody>
              <a:bodyPr wrap="square">
                <a:noAutofit/>
              </a:bodyPr>
              <a:lstStyle/>
              <a:p>
                <a:pPr marL="0" indent="0" algn="ctr">
                  <a:lnSpc>
                    <a:spcPct val="100000"/>
                  </a:lnSpc>
                  <a:buNone/>
                  <a:defRPr sz="1800">
                    <a:solidFill>
                      <a:schemeClr val="tx1">
                        <a:alpha val="100000"/>
                      </a:schemeClr>
                    </a:solidFill>
                    <a:latin typeface="等线"/>
                    <a:ea typeface="等线"/>
                    <a:cs typeface="+mn-cs"/>
                  </a:defRPr>
                </a:pPr>
                <a:r>
                  <a:rPr lang="zh-CN" sz="1800" b="true">
                    <a:solidFill>
                      <a:schemeClr val="tx1"/>
                    </a:solidFill>
                    <a:latin typeface="默认字体"/>
                    <a:ea typeface="默认字体"/>
                    <a:cs typeface="包图粗黑体"/>
                    <a:sym typeface="思源宋体 CN"/>
                  </a:rPr>
                  <a:t>广告投放策略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grpSp>
            <p:nvGrpSpPr>
              <p:cNvPr id="108" name=""/>
              <p:cNvGrpSpPr/>
              <p:nvPr/>
            </p:nvGrpSpPr>
            <p:grpSpPr>
              <a:xfrm rot="0" flipH="false" flipV="false">
                <a:off x="8591297" y="1916148"/>
                <a:ext cx="2476939" cy="1321831"/>
                <a:chOff x="6182689" y="2241639"/>
                <a:chExt cx="2476939" cy="1321832"/>
              </a:xfrm>
            </p:grpSpPr>
            <p:sp>
              <p:nvSpPr>
                <p:cNvPr id="109" name="图形"/>
                <p:cNvSpPr/>
                <p:nvPr/>
              </p:nvSpPr>
              <p:spPr>
                <a:xfrm rot="0" flipH="false" flipV="false">
                  <a:off x="6627268" y="2241639"/>
                  <a:ext cx="2032360" cy="1321832"/>
                </a:xfrm>
                <a:prstGeom prst="homePlate">
                  <a:avLst/>
                </a:prstGeom>
                <a:solidFill>
                  <a:schemeClr val="accent1">
                    <a:alpha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false" anchor="ctr"/>
                <a:lstStyle/>
                <a:p>
                  <a:pPr algn="ctr"/>
                  <a:endParaRPr lang="en-US" sz="2400">
                    <a:latin typeface="默认字体"/>
                    <a:ea typeface="默认字体"/>
                    <a:cs typeface="思源黑体 CN Heavy"/>
                    <a:sym typeface="思源宋体 CN"/>
                  </a:endParaRPr>
                </a:p>
              </p:txBody>
            </p:sp>
            <p:sp>
              <p:nvSpPr>
                <p:cNvPr id="110" name="图形"/>
                <p:cNvSpPr/>
                <p:nvPr/>
              </p:nvSpPr>
              <p:spPr>
                <a:xfrm rot="0" flipH="false" flipV="false">
                  <a:off x="6182689" y="2425932"/>
                  <a:ext cx="952669" cy="953244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false" anchor="ctr"/>
                <a:lstStyle/>
                <a:p>
                  <a:pPr algn="ctr"/>
                  <a:endParaRPr lang="en-US" sz="2400">
                    <a:latin typeface="默认字体"/>
                    <a:ea typeface="默认字体"/>
                    <a:cs typeface="思源黑体 CN Light"/>
                    <a:sym typeface="思源宋体 CN"/>
                  </a:endParaRPr>
                </a:p>
              </p:txBody>
            </p:sp>
            <p:sp>
              <p:nvSpPr>
                <p:cNvPr id="111" name="图形"/>
                <p:cNvSpPr>
                  <a:spLocks noEditPoints="true"/>
                </p:cNvSpPr>
                <p:nvPr/>
              </p:nvSpPr>
              <p:spPr bwMode="auto">
                <a:xfrm rot="0" flipH="false" flipV="false">
                  <a:off x="6462139" y="2707457"/>
                  <a:ext cx="393769" cy="390830"/>
                </a:xfrm>
                <a:custGeom>
                  <a:avLst/>
                  <a:gdLst>
                    <a:gd name="T0" fmla="*/ 52 w 105"/>
                    <a:gd name="T1" fmla="*/ 0 h 104"/>
                    <a:gd name="T2" fmla="*/ 97 w 105"/>
                    <a:gd name="T3" fmla="*/ 26 h 104"/>
                    <a:gd name="T4" fmla="*/ 97 w 105"/>
                    <a:gd name="T5" fmla="*/ 78 h 104"/>
                    <a:gd name="T6" fmla="*/ 52 w 105"/>
                    <a:gd name="T7" fmla="*/ 104 h 104"/>
                    <a:gd name="T8" fmla="*/ 7 w 105"/>
                    <a:gd name="T9" fmla="*/ 78 h 104"/>
                    <a:gd name="T10" fmla="*/ 7 w 105"/>
                    <a:gd name="T11" fmla="*/ 26 h 104"/>
                    <a:gd name="T12" fmla="*/ 89 w 105"/>
                    <a:gd name="T13" fmla="*/ 69 h 104"/>
                    <a:gd name="T14" fmla="*/ 82 w 105"/>
                    <a:gd name="T15" fmla="*/ 53 h 104"/>
                    <a:gd name="T16" fmla="*/ 91 w 105"/>
                    <a:gd name="T17" fmla="*/ 42 h 104"/>
                    <a:gd name="T18" fmla="*/ 76 w 105"/>
                    <a:gd name="T19" fmla="*/ 33 h 104"/>
                    <a:gd name="T20" fmla="*/ 76 w 105"/>
                    <a:gd name="T21" fmla="*/ 19 h 104"/>
                    <a:gd name="T22" fmla="*/ 59 w 105"/>
                    <a:gd name="T23" fmla="*/ 22 h 104"/>
                    <a:gd name="T24" fmla="*/ 52 w 105"/>
                    <a:gd name="T25" fmla="*/ 11 h 104"/>
                    <a:gd name="T26" fmla="*/ 46 w 105"/>
                    <a:gd name="T27" fmla="*/ 22 h 104"/>
                    <a:gd name="T28" fmla="*/ 29 w 105"/>
                    <a:gd name="T29" fmla="*/ 19 h 104"/>
                    <a:gd name="T30" fmla="*/ 28 w 105"/>
                    <a:gd name="T31" fmla="*/ 33 h 104"/>
                    <a:gd name="T32" fmla="*/ 13 w 105"/>
                    <a:gd name="T33" fmla="*/ 42 h 104"/>
                    <a:gd name="T34" fmla="*/ 22 w 105"/>
                    <a:gd name="T35" fmla="*/ 53 h 104"/>
                    <a:gd name="T36" fmla="*/ 16 w 105"/>
                    <a:gd name="T37" fmla="*/ 69 h 104"/>
                    <a:gd name="T38" fmla="*/ 30 w 105"/>
                    <a:gd name="T39" fmla="*/ 72 h 104"/>
                    <a:gd name="T40" fmla="*/ 36 w 105"/>
                    <a:gd name="T41" fmla="*/ 88 h 104"/>
                    <a:gd name="T42" fmla="*/ 48 w 105"/>
                    <a:gd name="T43" fmla="*/ 81 h 104"/>
                    <a:gd name="T44" fmla="*/ 56 w 105"/>
                    <a:gd name="T45" fmla="*/ 81 h 104"/>
                    <a:gd name="T46" fmla="*/ 69 w 105"/>
                    <a:gd name="T47" fmla="*/ 88 h 104"/>
                    <a:gd name="T48" fmla="*/ 74 w 105"/>
                    <a:gd name="T49" fmla="*/ 72 h 104"/>
                    <a:gd name="T50" fmla="*/ 89 w 105"/>
                    <a:gd name="T51" fmla="*/ 69 h 104"/>
                    <a:gd name="T52" fmla="*/ 52 w 105"/>
                    <a:gd name="T53" fmla="*/ 38 h 104"/>
                    <a:gd name="T54" fmla="*/ 66 w 105"/>
                    <a:gd name="T55" fmla="*/ 52 h 104"/>
                    <a:gd name="T56" fmla="*/ 65 w 105"/>
                    <a:gd name="T57" fmla="*/ 66 h 104"/>
                    <a:gd name="T58" fmla="*/ 57 w 105"/>
                    <a:gd name="T59" fmla="*/ 65 h 104"/>
                    <a:gd name="T60" fmla="*/ 42 w 105"/>
                    <a:gd name="T61" fmla="*/ 62 h 104"/>
                    <a:gd name="T62" fmla="*/ 42 w 105"/>
                    <a:gd name="T63" fmla="*/ 42 h 1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105" h="104">
                      <a:moveTo>
                        <a:pt x="26" y="7"/>
                      </a:moveTo>
                      <a:cubicBezTo>
                        <a:pt x="34" y="2"/>
                        <a:pt x="43" y="0"/>
                        <a:pt x="52" y="0"/>
                      </a:cubicBezTo>
                      <a:cubicBezTo>
                        <a:pt x="62" y="0"/>
                        <a:pt x="70" y="2"/>
                        <a:pt x="78" y="7"/>
                      </a:cubicBezTo>
                      <a:cubicBezTo>
                        <a:pt x="86" y="11"/>
                        <a:pt x="93" y="18"/>
                        <a:pt x="97" y="26"/>
                      </a:cubicBezTo>
                      <a:cubicBezTo>
                        <a:pt x="102" y="34"/>
                        <a:pt x="105" y="42"/>
                        <a:pt x="105" y="52"/>
                      </a:cubicBezTo>
                      <a:cubicBezTo>
                        <a:pt x="105" y="61"/>
                        <a:pt x="102" y="70"/>
                        <a:pt x="97" y="78"/>
                      </a:cubicBezTo>
                      <a:cubicBezTo>
                        <a:pt x="93" y="86"/>
                        <a:pt x="86" y="93"/>
                        <a:pt x="78" y="97"/>
                      </a:cubicBezTo>
                      <a:cubicBezTo>
                        <a:pt x="70" y="102"/>
                        <a:pt x="62" y="104"/>
                        <a:pt x="52" y="104"/>
                      </a:cubicBezTo>
                      <a:cubicBezTo>
                        <a:pt x="43" y="104"/>
                        <a:pt x="34" y="102"/>
                        <a:pt x="26" y="97"/>
                      </a:cubicBezTo>
                      <a:cubicBezTo>
                        <a:pt x="18" y="93"/>
                        <a:pt x="11" y="86"/>
                        <a:pt x="7" y="78"/>
                      </a:cubicBezTo>
                      <a:cubicBezTo>
                        <a:pt x="2" y="70"/>
                        <a:pt x="0" y="61"/>
                        <a:pt x="0" y="52"/>
                      </a:cubicBezTo>
                      <a:cubicBezTo>
                        <a:pt x="0" y="42"/>
                        <a:pt x="2" y="34"/>
                        <a:pt x="7" y="26"/>
                      </a:cubicBezTo>
                      <a:cubicBezTo>
                        <a:pt x="11" y="18"/>
                        <a:pt x="18" y="11"/>
                        <a:pt x="26" y="7"/>
                      </a:cubicBezTo>
                      <a:close/>
                      <a:moveTo>
                        <a:pt x="89" y="69"/>
                      </a:moveTo>
                      <a:cubicBezTo>
                        <a:pt x="81" y="61"/>
                        <a:pt x="81" y="61"/>
                        <a:pt x="81" y="61"/>
                      </a:cubicBezTo>
                      <a:cubicBezTo>
                        <a:pt x="82" y="58"/>
                        <a:pt x="82" y="56"/>
                        <a:pt x="82" y="53"/>
                      </a:cubicBezTo>
                      <a:cubicBezTo>
                        <a:pt x="93" y="48"/>
                        <a:pt x="93" y="48"/>
                        <a:pt x="93" y="48"/>
                      </a:cubicBezTo>
                      <a:cubicBezTo>
                        <a:pt x="92" y="46"/>
                        <a:pt x="92" y="44"/>
                        <a:pt x="91" y="42"/>
                      </a:cubicBezTo>
                      <a:cubicBezTo>
                        <a:pt x="80" y="40"/>
                        <a:pt x="80" y="40"/>
                        <a:pt x="80" y="40"/>
                      </a:cubicBezTo>
                      <a:cubicBezTo>
                        <a:pt x="79" y="38"/>
                        <a:pt x="78" y="35"/>
                        <a:pt x="76" y="33"/>
                      </a:cubicBezTo>
                      <a:cubicBezTo>
                        <a:pt x="81" y="23"/>
                        <a:pt x="81" y="23"/>
                        <a:pt x="81" y="23"/>
                      </a:cubicBezTo>
                      <a:cubicBezTo>
                        <a:pt x="79" y="21"/>
                        <a:pt x="78" y="20"/>
                        <a:pt x="76" y="19"/>
                      </a:cubicBezTo>
                      <a:cubicBezTo>
                        <a:pt x="66" y="25"/>
                        <a:pt x="66" y="25"/>
                        <a:pt x="66" y="25"/>
                      </a:cubicBezTo>
                      <a:cubicBezTo>
                        <a:pt x="64" y="24"/>
                        <a:pt x="61" y="23"/>
                        <a:pt x="59" y="22"/>
                      </a:cubicBezTo>
                      <a:cubicBezTo>
                        <a:pt x="55" y="11"/>
                        <a:pt x="55" y="11"/>
                        <a:pt x="55" y="11"/>
                      </a:cubicBezTo>
                      <a:cubicBezTo>
                        <a:pt x="54" y="11"/>
                        <a:pt x="53" y="11"/>
                        <a:pt x="52" y="11"/>
                      </a:cubicBezTo>
                      <a:cubicBezTo>
                        <a:pt x="52" y="11"/>
                        <a:pt x="51" y="11"/>
                        <a:pt x="49" y="11"/>
                      </a:cubicBezTo>
                      <a:cubicBezTo>
                        <a:pt x="46" y="22"/>
                        <a:pt x="46" y="22"/>
                        <a:pt x="46" y="22"/>
                      </a:cubicBezTo>
                      <a:cubicBezTo>
                        <a:pt x="43" y="23"/>
                        <a:pt x="41" y="24"/>
                        <a:pt x="38" y="25"/>
                      </a:cubicBezTo>
                      <a:cubicBezTo>
                        <a:pt x="29" y="19"/>
                        <a:pt x="29" y="19"/>
                        <a:pt x="29" y="19"/>
                      </a:cubicBezTo>
                      <a:cubicBezTo>
                        <a:pt x="27" y="20"/>
                        <a:pt x="26" y="21"/>
                        <a:pt x="24" y="23"/>
                      </a:cubicBezTo>
                      <a:cubicBezTo>
                        <a:pt x="28" y="33"/>
                        <a:pt x="28" y="33"/>
                        <a:pt x="28" y="33"/>
                      </a:cubicBezTo>
                      <a:cubicBezTo>
                        <a:pt x="27" y="35"/>
                        <a:pt x="25" y="38"/>
                        <a:pt x="24" y="40"/>
                      </a:cubicBezTo>
                      <a:cubicBezTo>
                        <a:pt x="13" y="42"/>
                        <a:pt x="13" y="42"/>
                        <a:pt x="13" y="42"/>
                      </a:cubicBezTo>
                      <a:cubicBezTo>
                        <a:pt x="13" y="44"/>
                        <a:pt x="12" y="46"/>
                        <a:pt x="12" y="48"/>
                      </a:cubicBezTo>
                      <a:cubicBezTo>
                        <a:pt x="22" y="53"/>
                        <a:pt x="22" y="53"/>
                        <a:pt x="22" y="53"/>
                      </a:cubicBezTo>
                      <a:cubicBezTo>
                        <a:pt x="22" y="56"/>
                        <a:pt x="23" y="58"/>
                        <a:pt x="23" y="61"/>
                      </a:cubicBezTo>
                      <a:cubicBezTo>
                        <a:pt x="16" y="69"/>
                        <a:pt x="16" y="69"/>
                        <a:pt x="16" y="69"/>
                      </a:cubicBezTo>
                      <a:cubicBezTo>
                        <a:pt x="17" y="71"/>
                        <a:pt x="18" y="73"/>
                        <a:pt x="19" y="74"/>
                      </a:cubicBezTo>
                      <a:cubicBezTo>
                        <a:pt x="30" y="72"/>
                        <a:pt x="30" y="72"/>
                        <a:pt x="30" y="72"/>
                      </a:cubicBezTo>
                      <a:cubicBezTo>
                        <a:pt x="32" y="74"/>
                        <a:pt x="34" y="76"/>
                        <a:pt x="36" y="77"/>
                      </a:cubicBezTo>
                      <a:cubicBezTo>
                        <a:pt x="36" y="88"/>
                        <a:pt x="36" y="88"/>
                        <a:pt x="36" y="88"/>
                      </a:cubicBezTo>
                      <a:cubicBezTo>
                        <a:pt x="38" y="89"/>
                        <a:pt x="39" y="90"/>
                        <a:pt x="41" y="90"/>
                      </a:cubicBezTo>
                      <a:cubicBezTo>
                        <a:pt x="48" y="81"/>
                        <a:pt x="48" y="81"/>
                        <a:pt x="48" y="81"/>
                      </a:cubicBezTo>
                      <a:cubicBezTo>
                        <a:pt x="50" y="82"/>
                        <a:pt x="51" y="82"/>
                        <a:pt x="52" y="82"/>
                      </a:cubicBezTo>
                      <a:cubicBezTo>
                        <a:pt x="53" y="82"/>
                        <a:pt x="55" y="82"/>
                        <a:pt x="56" y="81"/>
                      </a:cubicBezTo>
                      <a:cubicBezTo>
                        <a:pt x="63" y="90"/>
                        <a:pt x="63" y="90"/>
                        <a:pt x="63" y="90"/>
                      </a:cubicBezTo>
                      <a:cubicBezTo>
                        <a:pt x="65" y="90"/>
                        <a:pt x="67" y="89"/>
                        <a:pt x="69" y="88"/>
                      </a:cubicBezTo>
                      <a:cubicBezTo>
                        <a:pt x="69" y="77"/>
                        <a:pt x="69" y="77"/>
                        <a:pt x="69" y="77"/>
                      </a:cubicBezTo>
                      <a:cubicBezTo>
                        <a:pt x="71" y="76"/>
                        <a:pt x="73" y="74"/>
                        <a:pt x="74" y="72"/>
                      </a:cubicBezTo>
                      <a:cubicBezTo>
                        <a:pt x="86" y="74"/>
                        <a:pt x="86" y="74"/>
                        <a:pt x="86" y="74"/>
                      </a:cubicBezTo>
                      <a:cubicBezTo>
                        <a:pt x="87" y="73"/>
                        <a:pt x="88" y="71"/>
                        <a:pt x="89" y="69"/>
                      </a:cubicBezTo>
                      <a:close/>
                      <a:moveTo>
                        <a:pt x="42" y="42"/>
                      </a:moveTo>
                      <a:cubicBezTo>
                        <a:pt x="45" y="39"/>
                        <a:pt x="48" y="38"/>
                        <a:pt x="52" y="38"/>
                      </a:cubicBezTo>
                      <a:cubicBezTo>
                        <a:pt x="56" y="38"/>
                        <a:pt x="59" y="39"/>
                        <a:pt x="62" y="42"/>
                      </a:cubicBezTo>
                      <a:cubicBezTo>
                        <a:pt x="65" y="44"/>
                        <a:pt x="66" y="48"/>
                        <a:pt x="66" y="52"/>
                      </a:cubicBezTo>
                      <a:cubicBezTo>
                        <a:pt x="66" y="55"/>
                        <a:pt x="65" y="59"/>
                        <a:pt x="62" y="62"/>
                      </a:cubicBezTo>
                      <a:cubicBezTo>
                        <a:pt x="65" y="66"/>
                        <a:pt x="65" y="66"/>
                        <a:pt x="65" y="66"/>
                      </a:cubicBezTo>
                      <a:cubicBezTo>
                        <a:pt x="60" y="69"/>
                        <a:pt x="60" y="69"/>
                        <a:pt x="60" y="69"/>
                      </a:cubicBezTo>
                      <a:cubicBezTo>
                        <a:pt x="57" y="65"/>
                        <a:pt x="57" y="65"/>
                        <a:pt x="57" y="65"/>
                      </a:cubicBezTo>
                      <a:cubicBezTo>
                        <a:pt x="56" y="65"/>
                        <a:pt x="54" y="66"/>
                        <a:pt x="52" y="66"/>
                      </a:cubicBezTo>
                      <a:cubicBezTo>
                        <a:pt x="48" y="66"/>
                        <a:pt x="45" y="64"/>
                        <a:pt x="42" y="62"/>
                      </a:cubicBezTo>
                      <a:cubicBezTo>
                        <a:pt x="40" y="59"/>
                        <a:pt x="38" y="55"/>
                        <a:pt x="38" y="52"/>
                      </a:cubicBezTo>
                      <a:cubicBezTo>
                        <a:pt x="38" y="48"/>
                        <a:pt x="40" y="44"/>
                        <a:pt x="42" y="42"/>
                      </a:cubicBezTo>
                      <a:close/>
                    </a:path>
                  </a:pathLst>
                </a:custGeom>
                <a:solidFill>
                  <a:schemeClr val="accent1">
                    <a:alpha val="100000"/>
                  </a:schemeClr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 vert="horz" wrap="square" lIns="91440" tIns="45720" rIns="91440" bIns="45720" numCol="1" anchor="t" anchorCtr="false" compatLnSpc="true"/>
                <a:lstStyle/>
                <a:p>
                  <a:pPr/>
                  <a:endParaRPr lang="en-US">
                    <a:latin typeface="默认字体"/>
                    <a:ea typeface="默认字体"/>
                    <a:cs typeface="思源黑体 CN Light"/>
                    <a:sym typeface="思源宋体 CN"/>
                  </a:endParaRPr>
                </a:p>
              </p:txBody>
            </p:sp>
          </p:grpSp>
        </p:grpSp>
      </p:grpSp>
      <p:sp>
        <p:nvSpPr>
          <p:cNvPr id="112" name="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660396" y="418039"/>
            <a:ext cx="10668000" cy="520700"/>
          </a:xfrm>
          <a:prstGeom prst="rect">
            <a:avLst/>
          </a:prstGeom>
          <a:noFill/>
        </p:spPr>
        <p:txBody>
          <a:bodyPr wrap="square" lIns="90000" tIns="46800" rIns="90000" bIns="46800" rtlCol="false" anchor="b" anchorCtr="false">
            <a:sp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zh-CN" sz="2800" b="true">
                <a:latin typeface="默认字体"/>
                <a:ea typeface="默认字体"/>
                <a:cs typeface="+mn-cs"/>
              </a:rPr>
              <a:t>广告设计</a:t>
            </a:r>
            <a:endParaRPr lang="en-US" sz="2800" b="true">
              <a:latin typeface="默认字体"/>
              <a:ea typeface="默认字体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>
  <p:cSld>
    <p:spTree>
      <p:nvGrpSpPr>
        <p:cNvPr id="113" name="" descr="{&quot;isTemplate&quot;:true,&quot;type&quot;:&quot;page&quot;,&quot;originSlideId&quot;:&quot;ea621b96&quot;}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任意多边形: 形状 2"/>
          <p:cNvSpPr/>
          <p:nvPr/>
        </p:nvSpPr>
        <p:spPr bwMode="auto">
          <a:xfrm rot="0" flipH="false" flipV="false">
            <a:off x="5061817" y="1743408"/>
            <a:ext cx="1529498" cy="1455089"/>
          </a:xfrm>
          <a:custGeom>
            <a:avLst/>
            <a:gdLst>
              <a:gd name="connsiteX0" fmla="*/ 931123 w 1862246"/>
              <a:gd name="connsiteY0" fmla="*/ 0 h 1771650"/>
              <a:gd name="connsiteX1" fmla="*/ 1862246 w 1862246"/>
              <a:gd name="connsiteY1" fmla="*/ 1771650 h 1771650"/>
              <a:gd name="connsiteX2" fmla="*/ 0 w 1862246"/>
              <a:gd name="connsiteY2" fmla="*/ 1771650 h 1771650"/>
              <a:gd name="connsiteX3" fmla="*/ 931123 w 1862246"/>
              <a:gd name="connsiteY3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62246" h="1771650">
                <a:moveTo>
                  <a:pt x="931123" y="0"/>
                </a:moveTo>
                <a:lnTo>
                  <a:pt x="1862246" y="1771650"/>
                </a:lnTo>
                <a:lnTo>
                  <a:pt x="0" y="1771650"/>
                </a:lnTo>
                <a:lnTo>
                  <a:pt x="931123" y="0"/>
                </a:lnTo>
                <a:close/>
              </a:path>
            </a:pathLst>
          </a:custGeom>
          <a:solidFill>
            <a:schemeClr val="accent1">
              <a:alpha val="100000"/>
            </a:schemeClr>
          </a:solidFill>
          <a:ln w="25400" cap="flat" cmpd="sng" algn="ctr">
            <a:noFill/>
            <a:prstDash val="solid"/>
            <a:miter lim="800000"/>
          </a:ln>
          <a:effectLst/>
        </p:spPr>
        <p:txBody>
          <a:bodyPr rot="0" spcFirstLastPara="false" vert="horz" wrap="none" lIns="0" tIns="0" rIns="0" bIns="0" numCol="1" spcCol="0" rtlCol="false" fromWordArt="false" anchor="ctr" anchorCtr="false" forceAA="false" compatLnSpc="false">
            <a:noAutofit/>
          </a:bodyPr>
          <a:lstStyle/>
          <a:p>
            <a:pPr lvl="0" algn="ctr">
              <a:buClrTx/>
              <a:buSzTx/>
              <a:buFontTx/>
            </a:pPr>
            <a:endParaRPr lang="zh-CN" sz="1200">
              <a:solidFill>
                <a:schemeClr val="bg1">
                  <a:alpha val="100000"/>
                </a:schemeClr>
              </a:solidFill>
              <a:latin typeface="默认字体"/>
              <a:ea typeface="默认字体"/>
              <a:cs typeface="思源黑体 CN Medium"/>
              <a:sym typeface="思源黑体 CN Normal"/>
            </a:endParaRPr>
          </a:p>
        </p:txBody>
      </p:sp>
      <p:sp>
        <p:nvSpPr>
          <p:cNvPr id="115" name="任意多边形: 形状 3"/>
          <p:cNvSpPr/>
          <p:nvPr/>
        </p:nvSpPr>
        <p:spPr bwMode="auto">
          <a:xfrm rot="0" flipH="false" flipV="false">
            <a:off x="4358742" y="3456658"/>
            <a:ext cx="2935648" cy="1079582"/>
          </a:xfrm>
          <a:custGeom>
            <a:avLst/>
            <a:gdLst>
              <a:gd name="connsiteX0" fmla="*/ 690833 w 3574310"/>
              <a:gd name="connsiteY0" fmla="*/ 0 h 1314450"/>
              <a:gd name="connsiteX1" fmla="*/ 2883477 w 3574310"/>
              <a:gd name="connsiteY1" fmla="*/ 0 h 1314450"/>
              <a:gd name="connsiteX2" fmla="*/ 3574310 w 3574310"/>
              <a:gd name="connsiteY2" fmla="*/ 1314450 h 1314450"/>
              <a:gd name="connsiteX3" fmla="*/ 0 w 3574310"/>
              <a:gd name="connsiteY3" fmla="*/ 1314450 h 1314450"/>
              <a:gd name="connsiteX4" fmla="*/ 690833 w 3574310"/>
              <a:gd name="connsiteY4" fmla="*/ 0 h 1314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310" h="1314450">
                <a:moveTo>
                  <a:pt x="690833" y="0"/>
                </a:moveTo>
                <a:lnTo>
                  <a:pt x="2883477" y="0"/>
                </a:lnTo>
                <a:lnTo>
                  <a:pt x="3574310" y="1314450"/>
                </a:lnTo>
                <a:lnTo>
                  <a:pt x="0" y="1314450"/>
                </a:lnTo>
                <a:lnTo>
                  <a:pt x="690833" y="0"/>
                </a:lnTo>
                <a:close/>
              </a:path>
            </a:pathLst>
          </a:custGeom>
          <a:solidFill>
            <a:schemeClr val="accent1">
              <a:alpha val="100000"/>
            </a:schemeClr>
          </a:solidFill>
          <a:ln w="25400" cap="flat" cmpd="sng" algn="ctr">
            <a:noFill/>
            <a:prstDash val="solid"/>
            <a:miter lim="800000"/>
          </a:ln>
          <a:effectLst/>
        </p:spPr>
        <p:txBody>
          <a:bodyPr rot="0" spcFirstLastPara="false" vert="horz" wrap="none" lIns="0" tIns="0" rIns="0" bIns="0" numCol="1" spcCol="0" rtlCol="false" fromWordArt="false" anchor="ctr" anchorCtr="false" forceAA="false" compatLnSpc="false">
            <a:noAutofit/>
          </a:bodyPr>
          <a:lstStyle/>
          <a:p>
            <a:pPr lvl="0" algn="ctr">
              <a:buClrTx/>
              <a:buSzTx/>
              <a:buFontTx/>
            </a:pPr>
            <a:endParaRPr lang="zh-CN" sz="1200">
              <a:solidFill>
                <a:schemeClr val="bg1">
                  <a:alpha val="100000"/>
                </a:schemeClr>
              </a:solidFill>
              <a:latin typeface="默认字体"/>
              <a:ea typeface="默认字体"/>
              <a:cs typeface="思源黑体 CN Medium"/>
              <a:sym typeface="思源黑体 CN Normal"/>
            </a:endParaRPr>
          </a:p>
        </p:txBody>
      </p:sp>
      <p:sp>
        <p:nvSpPr>
          <p:cNvPr id="116" name="任意多边形: 形状 4"/>
          <p:cNvSpPr/>
          <p:nvPr/>
        </p:nvSpPr>
        <p:spPr bwMode="auto">
          <a:xfrm rot="0" flipH="false" flipV="false">
            <a:off x="3655666" y="4794400"/>
            <a:ext cx="4341799" cy="1079582"/>
          </a:xfrm>
          <a:custGeom>
            <a:avLst/>
            <a:gdLst>
              <a:gd name="connsiteX0" fmla="*/ 690833 w 5286375"/>
              <a:gd name="connsiteY0" fmla="*/ 0 h 1314450"/>
              <a:gd name="connsiteX1" fmla="*/ 4595542 w 5286375"/>
              <a:gd name="connsiteY1" fmla="*/ 0 h 1314450"/>
              <a:gd name="connsiteX2" fmla="*/ 5286375 w 5286375"/>
              <a:gd name="connsiteY2" fmla="*/ 1314450 h 1314450"/>
              <a:gd name="connsiteX3" fmla="*/ 0 w 5286375"/>
              <a:gd name="connsiteY3" fmla="*/ 1314450 h 1314450"/>
              <a:gd name="connsiteX4" fmla="*/ 690833 w 5286375"/>
              <a:gd name="connsiteY4" fmla="*/ 0 h 1314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6375" h="1314450">
                <a:moveTo>
                  <a:pt x="690833" y="0"/>
                </a:moveTo>
                <a:lnTo>
                  <a:pt x="4595542" y="0"/>
                </a:lnTo>
                <a:lnTo>
                  <a:pt x="5286375" y="1314450"/>
                </a:lnTo>
                <a:lnTo>
                  <a:pt x="0" y="1314450"/>
                </a:lnTo>
                <a:lnTo>
                  <a:pt x="690833" y="0"/>
                </a:lnTo>
                <a:close/>
              </a:path>
            </a:pathLst>
          </a:custGeom>
          <a:solidFill>
            <a:schemeClr val="accent1">
              <a:alpha val="100000"/>
            </a:schemeClr>
          </a:solidFill>
          <a:ln w="25400" cap="flat" cmpd="sng" algn="ctr">
            <a:noFill/>
            <a:prstDash val="solid"/>
            <a:miter lim="800000"/>
          </a:ln>
          <a:effectLst/>
        </p:spPr>
        <p:txBody>
          <a:bodyPr rot="0" spcFirstLastPara="false" vert="horz" wrap="none" lIns="0" tIns="0" rIns="0" bIns="0" numCol="1" spcCol="0" rtlCol="false" fromWordArt="false" anchor="ctr" anchorCtr="false" forceAA="false" compatLnSpc="false">
            <a:noAutofit/>
          </a:bodyPr>
          <a:lstStyle/>
          <a:p>
            <a:pPr lvl="0" algn="ctr">
              <a:buClrTx/>
              <a:buSzTx/>
              <a:buFontTx/>
            </a:pPr>
            <a:endParaRPr lang="zh-CN" sz="1200">
              <a:solidFill>
                <a:schemeClr val="bg1">
                  <a:alpha val="100000"/>
                </a:schemeClr>
              </a:solidFill>
              <a:latin typeface="默认字体"/>
              <a:ea typeface="默认字体"/>
              <a:cs typeface="思源黑体 CN Medium"/>
              <a:sym typeface="思源黑体 CN Normal"/>
            </a:endParaRPr>
          </a:p>
        </p:txBody>
      </p:sp>
      <p:sp>
        <p:nvSpPr>
          <p:cNvPr id="117" name="椭圆 10"/>
          <p:cNvSpPr/>
          <p:nvPr/>
        </p:nvSpPr>
        <p:spPr>
          <a:xfrm rot="0" flipH="false" flipV="false">
            <a:off x="5061816" y="3096796"/>
            <a:ext cx="1529498" cy="2034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zh-CN" sz="1600">
              <a:solidFill>
                <a:schemeClr val="bg1">
                  <a:alpha val="100000"/>
                </a:schemeClr>
              </a:solidFill>
              <a:latin typeface="默认字体"/>
              <a:ea typeface="默认字体"/>
              <a:cs typeface="思源黑体 CN Medium"/>
              <a:sym typeface="思源黑体 CN Normal"/>
            </a:endParaRPr>
          </a:p>
        </p:txBody>
      </p:sp>
      <p:sp>
        <p:nvSpPr>
          <p:cNvPr id="118" name="椭圆 11"/>
          <p:cNvSpPr/>
          <p:nvPr/>
        </p:nvSpPr>
        <p:spPr>
          <a:xfrm rot="0" flipH="false" flipV="false">
            <a:off x="4367095" y="4441110"/>
            <a:ext cx="2918942" cy="2034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zh-CN" sz="1600">
              <a:solidFill>
                <a:schemeClr val="bg1">
                  <a:alpha val="100000"/>
                </a:schemeClr>
              </a:solidFill>
              <a:latin typeface="默认字体"/>
              <a:ea typeface="默认字体"/>
              <a:cs typeface="思源黑体 CN Medium"/>
              <a:sym typeface="思源黑体 CN Normal"/>
            </a:endParaRPr>
          </a:p>
        </p:txBody>
      </p:sp>
      <p:sp>
        <p:nvSpPr>
          <p:cNvPr id="119" name="椭圆 12"/>
          <p:cNvSpPr/>
          <p:nvPr/>
        </p:nvSpPr>
        <p:spPr>
          <a:xfrm rot="0" flipH="false" flipV="false">
            <a:off x="3655666" y="5772282"/>
            <a:ext cx="4341800" cy="2034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zh-CN" sz="1600">
              <a:solidFill>
                <a:schemeClr val="bg1">
                  <a:alpha val="100000"/>
                </a:schemeClr>
              </a:solidFill>
              <a:latin typeface="默认字体"/>
              <a:ea typeface="默认字体"/>
              <a:cs typeface="思源黑体 CN Medium"/>
              <a:sym typeface="思源黑体 CN Normal"/>
            </a:endParaRPr>
          </a:p>
        </p:txBody>
      </p:sp>
      <p:cxnSp>
        <p:nvCxnSpPr>
          <p:cNvPr id="120" name="直接箭头连接符 13"/>
          <p:cNvCxnSpPr>
            <a:stCxn id="117" idx="6"/>
          </p:cNvCxnSpPr>
          <p:nvPr/>
        </p:nvCxnSpPr>
        <p:spPr>
          <a:xfrm rot="0" flipH="false" flipV="false">
            <a:off x="6591314" y="3198496"/>
            <a:ext cx="3090972" cy="0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直接箭头连接符 16"/>
          <p:cNvCxnSpPr/>
          <p:nvPr/>
        </p:nvCxnSpPr>
        <p:spPr>
          <a:xfrm rot="0" flipH="true" flipV="false">
            <a:off x="1295414" y="4539616"/>
            <a:ext cx="3090972" cy="0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接箭头连接符 19"/>
          <p:cNvCxnSpPr/>
          <p:nvPr/>
        </p:nvCxnSpPr>
        <p:spPr>
          <a:xfrm rot="0" flipH="false" flipV="false">
            <a:off x="7962914" y="5884546"/>
            <a:ext cx="3090972" cy="0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3" name="" descr="{&quot;isTemplate&quot;:true,&quot;type&quot;:&quot;list&quot;,&quot;alignment&quot;:&quot;left&quot;,&quot;alignmentVertical&quot;:&quot;top&quot;,&quot;canOmit&quot;:false,&quot;scalable&quot;:false,&quot;minItemsCount&quot;:-1}"/>
          <p:cNvGrpSpPr/>
          <p:nvPr/>
        </p:nvGrpSpPr>
        <p:grpSpPr>
          <a:xfrm rot="0" flipH="false" flipV="false">
            <a:off x="455195" y="1499227"/>
            <a:ext cx="11281610" cy="4273055"/>
            <a:chOff x="455195" y="1611490"/>
            <a:chExt cx="11281610" cy="4273055"/>
          </a:xfrm>
        </p:grpSpPr>
        <p:grpSp>
          <p:nvGrpSpPr>
            <p:cNvPr id="124" name=""/>
            <p:cNvGrpSpPr/>
            <p:nvPr/>
          </p:nvGrpSpPr>
          <p:grpSpPr>
            <a:xfrm rot="0" flipH="false" flipV="false">
              <a:off x="6808088" y="1611490"/>
              <a:ext cx="3600005" cy="1583477"/>
              <a:chOff x="7138193" y="1503692"/>
              <a:chExt cx="3600005" cy="1583477"/>
            </a:xfrm>
          </p:grpSpPr>
          <p:sp>
            <p:nvSpPr>
              <p:cNvPr id="125" name="文本框 50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7138193" y="1503692"/>
                <a:ext cx="3600005" cy="369332"/>
              </a:xfrm>
              <a:prstGeom prst="rect">
                <a:avLst/>
              </a:prstGeom>
              <a:noFill/>
              <a:ln/>
            </p:spPr>
            <p:txBody>
              <a:bodyPr wrap="none" lIns="90043" tIns="0" rIns="0" bIns="0" rtlCol="false" anchor="t">
                <a:noAutofit/>
              </a:bodyPr>
              <a:lstStyle>
                <a:defPPr>
                  <a:defRPr lang="zh-CN"/>
                </a:defPPr>
                <a:lvl1pPr>
                  <a:defRPr sz="2400">
                    <a:solidFill>
                      <a:schemeClr val="accent1"/>
                    </a:solidFill>
                    <a:latin typeface="+mj-ea"/>
                    <a:ea typeface="+mj-ea"/>
                  </a:defRPr>
                </a:lvl1pPr>
                <a:lvl2pPr marL="457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sz="2000" b="true">
                    <a:solidFill>
                      <a:schemeClr val="accent1"/>
                    </a:solidFill>
                    <a:latin typeface="默认字体"/>
                    <a:ea typeface="默认字体"/>
                    <a:cs typeface="思源黑体 CN Medium"/>
                    <a:sym typeface="思源黑体 CN Normal"/>
                  </a:rPr>
                  <a:t>品牌定位与策划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126" name="文本框 51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7138193" y="1788785"/>
                <a:ext cx="3600005" cy="1298384"/>
              </a:xfrm>
              <a:prstGeom prst="rect">
                <a:avLst/>
              </a:prstGeom>
              <a:noFill/>
              <a:ln/>
            </p:spPr>
            <p:txBody>
              <a:bodyPr wrap="square" lIns="90043">
                <a:noAutofit/>
              </a:bodyPr>
              <a:lstStyle>
                <a:defPPr>
                  <a:defRPr lang="zh-CN"/>
                </a:defPPr>
                <a:lvl1pPr>
                  <a:lnSpc>
                    <a:spcPct val="130000"/>
                  </a:lnSpc>
                  <a:defRPr sz="1400" ker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思源黑体 CN Normal" panose="020B0400000000000000" charset="-122"/>
                    <a:ea typeface="思源黑体 CN Normal" panose="020B0400000000000000" charset="-122"/>
                  </a:defRPr>
                </a:lvl1pPr>
              </a:lstStyle>
              <a:p>
                <a:pPr marL="0" indent="0">
                  <a:lnSpc>
                    <a:spcPct val="130000"/>
                  </a:lnSpc>
                  <a:buNone/>
                </a:pPr>
                <a:r>
                  <a:rPr lang="zh-CN" sz="1400">
                    <a:solidFill>
                      <a:schemeClr val="tx1"/>
                    </a:solidFill>
                    <a:latin typeface="默认字体"/>
                    <a:ea typeface="默认字体"/>
                    <a:cs typeface="思源黑体 CN Medium"/>
                    <a:sym typeface="思源黑体 CN Normal"/>
                  </a:rPr>
                  <a:t>根据企业需求，制定品牌定位和策划方案，提升品牌影响力。</a:t>
                </a:r>
                <a:endParaRPr/>
              </a:p>
            </p:txBody>
          </p:sp>
        </p:grpSp>
        <p:grpSp>
          <p:nvGrpSpPr>
            <p:cNvPr id="127" name=""/>
            <p:cNvGrpSpPr/>
            <p:nvPr/>
          </p:nvGrpSpPr>
          <p:grpSpPr>
            <a:xfrm>
              <a:off x="455195" y="2895734"/>
              <a:ext cx="3600005" cy="1596652"/>
              <a:chOff x="455195" y="2895734"/>
              <a:chExt cx="3600005" cy="1596652"/>
            </a:xfrm>
          </p:grpSpPr>
          <p:sp>
            <p:nvSpPr>
              <p:cNvPr id="128" name="文本框 54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455195" y="2895734"/>
                <a:ext cx="3600005" cy="369332"/>
              </a:xfrm>
              <a:prstGeom prst="rect">
                <a:avLst/>
              </a:prstGeom>
              <a:noFill/>
              <a:ln/>
            </p:spPr>
            <p:txBody>
              <a:bodyPr wrap="none" lIns="90043" tIns="0" rIns="0" bIns="0" rtlCol="false" anchor="t">
                <a:noAutofit/>
              </a:bodyPr>
              <a:lstStyle>
                <a:defPPr>
                  <a:defRPr lang="zh-CN"/>
                </a:defPPr>
                <a:lvl1pPr marL="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sz="2000" b="true">
                    <a:solidFill>
                      <a:schemeClr val="accent1"/>
                    </a:solidFill>
                    <a:latin typeface="默认字体"/>
                    <a:ea typeface="默认字体"/>
                    <a:cs typeface="思源黑体 CN Medium"/>
                    <a:sym typeface="思源黑体 CN Normal"/>
                  </a:rPr>
                  <a:t>营销活动策划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129" name="文本框 55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455195" y="3198497"/>
                <a:ext cx="3600005" cy="1293889"/>
              </a:xfrm>
              <a:prstGeom prst="rect">
                <a:avLst/>
              </a:prstGeom>
              <a:noFill/>
              <a:ln/>
            </p:spPr>
            <p:txBody>
              <a:bodyPr wrap="square" lIns="90043">
                <a:noAutofit/>
              </a:bodyPr>
              <a:lstStyle>
                <a:defPPr>
                  <a:defRPr lang="zh-CN"/>
                </a:defPPr>
                <a:lvl1pPr>
                  <a:lnSpc>
                    <a:spcPct val="130000"/>
                  </a:lnSpc>
                  <a:defRPr sz="1400" ker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思源黑体 CN Normal" panose="020B0400000000000000" charset="-122"/>
                    <a:ea typeface="思源黑体 CN Normal" panose="020B0400000000000000" charset="-122"/>
                  </a:defRPr>
                </a:lvl1pPr>
              </a:lstStyle>
              <a:p>
                <a:pPr marL="0" indent="0">
                  <a:lnSpc>
                    <a:spcPct val="130000"/>
                  </a:lnSpc>
                  <a:buNone/>
                </a:pPr>
                <a:r>
                  <a:rPr lang="zh-CN" sz="1400">
                    <a:solidFill>
                      <a:schemeClr val="tx1"/>
                    </a:solidFill>
                    <a:latin typeface="默认字体"/>
                    <a:ea typeface="默认字体"/>
                    <a:cs typeface="思源黑体 CN Medium"/>
                    <a:sym typeface="思源黑体 CN Normal"/>
                  </a:rPr>
                  <a:t>策划和组织各类营销活动，如促销、路演等，吸引潜在客户。</a:t>
                </a:r>
                <a:endParaRPr/>
              </a:p>
            </p:txBody>
          </p:sp>
        </p:grpSp>
        <p:grpSp>
          <p:nvGrpSpPr>
            <p:cNvPr id="130" name=""/>
            <p:cNvGrpSpPr/>
            <p:nvPr/>
          </p:nvGrpSpPr>
          <p:grpSpPr>
            <a:xfrm>
              <a:off x="8136800" y="4301077"/>
              <a:ext cx="3600005" cy="1583468"/>
              <a:chOff x="8136800" y="4301077"/>
              <a:chExt cx="3600005" cy="1583468"/>
            </a:xfrm>
          </p:grpSpPr>
          <p:sp>
            <p:nvSpPr>
              <p:cNvPr id="131" name="文本框 58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8136800" y="4301077"/>
                <a:ext cx="3600005" cy="369332"/>
              </a:xfrm>
              <a:prstGeom prst="rect">
                <a:avLst/>
              </a:prstGeom>
              <a:noFill/>
              <a:ln/>
            </p:spPr>
            <p:txBody>
              <a:bodyPr wrap="none" lIns="90043" tIns="0" rIns="0" bIns="0" rtlCol="false" anchor="t">
                <a:noAutofit/>
              </a:bodyPr>
              <a:lstStyle>
                <a:defPPr>
                  <a:defRPr lang="zh-CN"/>
                </a:defPPr>
                <a:lvl1pPr>
                  <a:defRPr sz="2400">
                    <a:solidFill>
                      <a:schemeClr val="accent1"/>
                    </a:solidFill>
                    <a:latin typeface="+mj-ea"/>
                    <a:ea typeface="+mj-ea"/>
                  </a:defRPr>
                </a:lvl1pPr>
                <a:lvl2pPr marL="457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sz="2000" b="true">
                    <a:solidFill>
                      <a:schemeClr val="accent1"/>
                    </a:solidFill>
                    <a:latin typeface="默认字体"/>
                    <a:ea typeface="默认字体"/>
                    <a:cs typeface="思源黑体 CN Medium"/>
                    <a:sym typeface="思源黑体 CN Normal"/>
                  </a:rPr>
                  <a:t>市场调研与分析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132" name="文本框 59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8136800" y="4586170"/>
                <a:ext cx="3600005" cy="1298375"/>
              </a:xfrm>
              <a:prstGeom prst="rect">
                <a:avLst/>
              </a:prstGeom>
              <a:noFill/>
              <a:ln/>
            </p:spPr>
            <p:txBody>
              <a:bodyPr wrap="square" lIns="90043">
                <a:noAutofit/>
              </a:bodyPr>
              <a:lstStyle>
                <a:defPPr>
                  <a:defRPr lang="zh-CN"/>
                </a:defPPr>
                <a:lvl1pPr>
                  <a:lnSpc>
                    <a:spcPct val="130000"/>
                  </a:lnSpc>
                  <a:defRPr sz="1400" ker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思源黑体 CN Normal" panose="020B0400000000000000" charset="-122"/>
                    <a:ea typeface="思源黑体 CN Normal" panose="020B0400000000000000" charset="-122"/>
                  </a:defRPr>
                </a:lvl1pPr>
              </a:lstStyle>
              <a:p>
                <a:pPr marL="0" indent="0">
                  <a:lnSpc>
                    <a:spcPct val="130000"/>
                  </a:lnSpc>
                  <a:buNone/>
                </a:pPr>
                <a:r>
                  <a:rPr lang="zh-CN" sz="1400">
                    <a:solidFill>
                      <a:schemeClr val="tx1"/>
                    </a:solidFill>
                    <a:latin typeface="默认字体"/>
                    <a:ea typeface="默认字体"/>
                    <a:cs typeface="思源黑体 CN Medium"/>
                    <a:sym typeface="思源黑体 CN Normal"/>
                  </a:rPr>
                  <a:t>提供市场调研与分析服务，帮助客户了解市场趋势和竞争态势。</a:t>
                </a:r>
                <a:endParaRPr/>
              </a:p>
            </p:txBody>
          </p:sp>
        </p:grpSp>
      </p:grpSp>
      <p:grpSp>
        <p:nvGrpSpPr>
          <p:cNvPr id="133" name="组合 22"/>
          <p:cNvGrpSpPr/>
          <p:nvPr/>
        </p:nvGrpSpPr>
        <p:grpSpPr>
          <a:xfrm rot="0" flipH="false" flipV="false">
            <a:off x="5659861" y="2469078"/>
            <a:ext cx="443565" cy="319114"/>
            <a:chOff x="3820635" y="3071676"/>
            <a:chExt cx="541058" cy="389258"/>
          </a:xfrm>
          <a:solidFill>
            <a:schemeClr val="bg1"/>
          </a:solidFill>
        </p:grpSpPr>
        <p:sp>
          <p:nvSpPr>
            <p:cNvPr id="134" name="Freeform 226"/>
            <p:cNvSpPr>
              <a:spLocks noEditPoints="true"/>
            </p:cNvSpPr>
            <p:nvPr/>
          </p:nvSpPr>
          <p:spPr bwMode="auto">
            <a:xfrm>
              <a:off x="3820635" y="3071676"/>
              <a:ext cx="438051" cy="389258"/>
            </a:xfrm>
            <a:custGeom>
              <a:avLst/>
              <a:gdLst>
                <a:gd name="T0" fmla="*/ 166 w 171"/>
                <a:gd name="T1" fmla="*/ 0 h 152"/>
                <a:gd name="T2" fmla="*/ 6 w 171"/>
                <a:gd name="T3" fmla="*/ 0 h 152"/>
                <a:gd name="T4" fmla="*/ 0 w 171"/>
                <a:gd name="T5" fmla="*/ 6 h 152"/>
                <a:gd name="T6" fmla="*/ 0 w 171"/>
                <a:gd name="T7" fmla="*/ 147 h 152"/>
                <a:gd name="T8" fmla="*/ 6 w 171"/>
                <a:gd name="T9" fmla="*/ 152 h 152"/>
                <a:gd name="T10" fmla="*/ 166 w 171"/>
                <a:gd name="T11" fmla="*/ 152 h 152"/>
                <a:gd name="T12" fmla="*/ 171 w 171"/>
                <a:gd name="T13" fmla="*/ 147 h 152"/>
                <a:gd name="T14" fmla="*/ 171 w 171"/>
                <a:gd name="T15" fmla="*/ 6 h 152"/>
                <a:gd name="T16" fmla="*/ 166 w 171"/>
                <a:gd name="T17" fmla="*/ 0 h 152"/>
                <a:gd name="T18" fmla="*/ 132 w 171"/>
                <a:gd name="T19" fmla="*/ 12 h 152"/>
                <a:gd name="T20" fmla="*/ 139 w 171"/>
                <a:gd name="T21" fmla="*/ 19 h 152"/>
                <a:gd name="T22" fmla="*/ 132 w 171"/>
                <a:gd name="T23" fmla="*/ 26 h 152"/>
                <a:gd name="T24" fmla="*/ 124 w 171"/>
                <a:gd name="T25" fmla="*/ 19 h 152"/>
                <a:gd name="T26" fmla="*/ 132 w 171"/>
                <a:gd name="T27" fmla="*/ 12 h 152"/>
                <a:gd name="T28" fmla="*/ 110 w 171"/>
                <a:gd name="T29" fmla="*/ 12 h 152"/>
                <a:gd name="T30" fmla="*/ 118 w 171"/>
                <a:gd name="T31" fmla="*/ 19 h 152"/>
                <a:gd name="T32" fmla="*/ 110 w 171"/>
                <a:gd name="T33" fmla="*/ 26 h 152"/>
                <a:gd name="T34" fmla="*/ 103 w 171"/>
                <a:gd name="T35" fmla="*/ 19 h 152"/>
                <a:gd name="T36" fmla="*/ 110 w 171"/>
                <a:gd name="T37" fmla="*/ 12 h 152"/>
                <a:gd name="T38" fmla="*/ 160 w 171"/>
                <a:gd name="T39" fmla="*/ 141 h 152"/>
                <a:gd name="T40" fmla="*/ 11 w 171"/>
                <a:gd name="T41" fmla="*/ 141 h 152"/>
                <a:gd name="T42" fmla="*/ 11 w 171"/>
                <a:gd name="T43" fmla="*/ 38 h 152"/>
                <a:gd name="T44" fmla="*/ 160 w 171"/>
                <a:gd name="T45" fmla="*/ 38 h 152"/>
                <a:gd name="T46" fmla="*/ 160 w 171"/>
                <a:gd name="T47" fmla="*/ 141 h 152"/>
                <a:gd name="T48" fmla="*/ 153 w 171"/>
                <a:gd name="T49" fmla="*/ 26 h 152"/>
                <a:gd name="T50" fmla="*/ 146 w 171"/>
                <a:gd name="T51" fmla="*/ 19 h 152"/>
                <a:gd name="T52" fmla="*/ 153 w 171"/>
                <a:gd name="T53" fmla="*/ 12 h 152"/>
                <a:gd name="T54" fmla="*/ 160 w 171"/>
                <a:gd name="T55" fmla="*/ 19 h 152"/>
                <a:gd name="T56" fmla="*/ 153 w 171"/>
                <a:gd name="T57" fmla="*/ 26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71" h="152">
                  <a:moveTo>
                    <a:pt x="166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147"/>
                    <a:pt x="0" y="147"/>
                    <a:pt x="0" y="147"/>
                  </a:cubicBezTo>
                  <a:cubicBezTo>
                    <a:pt x="0" y="150"/>
                    <a:pt x="3" y="152"/>
                    <a:pt x="6" y="152"/>
                  </a:cubicBezTo>
                  <a:cubicBezTo>
                    <a:pt x="166" y="152"/>
                    <a:pt x="166" y="152"/>
                    <a:pt x="166" y="152"/>
                  </a:cubicBezTo>
                  <a:cubicBezTo>
                    <a:pt x="169" y="152"/>
                    <a:pt x="171" y="150"/>
                    <a:pt x="171" y="147"/>
                  </a:cubicBezTo>
                  <a:cubicBezTo>
                    <a:pt x="171" y="6"/>
                    <a:pt x="171" y="6"/>
                    <a:pt x="171" y="6"/>
                  </a:cubicBezTo>
                  <a:cubicBezTo>
                    <a:pt x="171" y="3"/>
                    <a:pt x="169" y="0"/>
                    <a:pt x="166" y="0"/>
                  </a:cubicBezTo>
                  <a:close/>
                  <a:moveTo>
                    <a:pt x="132" y="12"/>
                  </a:moveTo>
                  <a:cubicBezTo>
                    <a:pt x="136" y="12"/>
                    <a:pt x="139" y="15"/>
                    <a:pt x="139" y="19"/>
                  </a:cubicBezTo>
                  <a:cubicBezTo>
                    <a:pt x="139" y="23"/>
                    <a:pt x="136" y="26"/>
                    <a:pt x="132" y="26"/>
                  </a:cubicBezTo>
                  <a:cubicBezTo>
                    <a:pt x="128" y="26"/>
                    <a:pt x="124" y="23"/>
                    <a:pt x="124" y="19"/>
                  </a:cubicBezTo>
                  <a:cubicBezTo>
                    <a:pt x="124" y="15"/>
                    <a:pt x="128" y="12"/>
                    <a:pt x="132" y="12"/>
                  </a:cubicBezTo>
                  <a:close/>
                  <a:moveTo>
                    <a:pt x="110" y="12"/>
                  </a:moveTo>
                  <a:cubicBezTo>
                    <a:pt x="114" y="12"/>
                    <a:pt x="118" y="15"/>
                    <a:pt x="118" y="19"/>
                  </a:cubicBezTo>
                  <a:cubicBezTo>
                    <a:pt x="118" y="23"/>
                    <a:pt x="114" y="26"/>
                    <a:pt x="110" y="26"/>
                  </a:cubicBezTo>
                  <a:cubicBezTo>
                    <a:pt x="106" y="26"/>
                    <a:pt x="103" y="23"/>
                    <a:pt x="103" y="19"/>
                  </a:cubicBezTo>
                  <a:cubicBezTo>
                    <a:pt x="103" y="15"/>
                    <a:pt x="106" y="12"/>
                    <a:pt x="110" y="12"/>
                  </a:cubicBezTo>
                  <a:close/>
                  <a:moveTo>
                    <a:pt x="160" y="141"/>
                  </a:moveTo>
                  <a:cubicBezTo>
                    <a:pt x="11" y="141"/>
                    <a:pt x="11" y="141"/>
                    <a:pt x="11" y="141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60" y="38"/>
                    <a:pt x="160" y="38"/>
                    <a:pt x="160" y="38"/>
                  </a:cubicBezTo>
                  <a:lnTo>
                    <a:pt x="160" y="141"/>
                  </a:lnTo>
                  <a:close/>
                  <a:moveTo>
                    <a:pt x="153" y="26"/>
                  </a:moveTo>
                  <a:cubicBezTo>
                    <a:pt x="149" y="26"/>
                    <a:pt x="146" y="23"/>
                    <a:pt x="146" y="19"/>
                  </a:cubicBezTo>
                  <a:cubicBezTo>
                    <a:pt x="146" y="15"/>
                    <a:pt x="149" y="12"/>
                    <a:pt x="153" y="12"/>
                  </a:cubicBezTo>
                  <a:cubicBezTo>
                    <a:pt x="157" y="12"/>
                    <a:pt x="160" y="15"/>
                    <a:pt x="160" y="19"/>
                  </a:cubicBezTo>
                  <a:cubicBezTo>
                    <a:pt x="160" y="23"/>
                    <a:pt x="157" y="26"/>
                    <a:pt x="153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  <p:sp>
          <p:nvSpPr>
            <p:cNvPr id="135" name="Freeform 227"/>
            <p:cNvSpPr/>
            <p:nvPr/>
          </p:nvSpPr>
          <p:spPr bwMode="auto">
            <a:xfrm>
              <a:off x="4117729" y="3336242"/>
              <a:ext cx="41203" cy="40119"/>
            </a:xfrm>
            <a:custGeom>
              <a:avLst/>
              <a:gdLst>
                <a:gd name="T0" fmla="*/ 12 w 38"/>
                <a:gd name="T1" fmla="*/ 0 h 37"/>
                <a:gd name="T2" fmla="*/ 12 w 38"/>
                <a:gd name="T3" fmla="*/ 2 h 37"/>
                <a:gd name="T4" fmla="*/ 0 w 38"/>
                <a:gd name="T5" fmla="*/ 37 h 37"/>
                <a:gd name="T6" fmla="*/ 36 w 38"/>
                <a:gd name="T7" fmla="*/ 28 h 37"/>
                <a:gd name="T8" fmla="*/ 38 w 38"/>
                <a:gd name="T9" fmla="*/ 26 h 37"/>
                <a:gd name="T10" fmla="*/ 12 w 38"/>
                <a:gd name="T11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37">
                  <a:moveTo>
                    <a:pt x="12" y="0"/>
                  </a:moveTo>
                  <a:lnTo>
                    <a:pt x="12" y="2"/>
                  </a:lnTo>
                  <a:lnTo>
                    <a:pt x="0" y="37"/>
                  </a:lnTo>
                  <a:lnTo>
                    <a:pt x="36" y="28"/>
                  </a:lnTo>
                  <a:lnTo>
                    <a:pt x="38" y="26"/>
                  </a:lnTo>
                  <a:lnTo>
                    <a:pt x="1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  <p:sp>
          <p:nvSpPr>
            <p:cNvPr id="136" name="Freeform 228"/>
            <p:cNvSpPr/>
            <p:nvPr/>
          </p:nvSpPr>
          <p:spPr bwMode="auto">
            <a:xfrm>
              <a:off x="4281456" y="3135649"/>
              <a:ext cx="80237" cy="76984"/>
            </a:xfrm>
            <a:custGeom>
              <a:avLst/>
              <a:gdLst>
                <a:gd name="T0" fmla="*/ 23 w 31"/>
                <a:gd name="T1" fmla="*/ 30 h 30"/>
                <a:gd name="T2" fmla="*/ 29 w 31"/>
                <a:gd name="T3" fmla="*/ 24 h 30"/>
                <a:gd name="T4" fmla="*/ 29 w 31"/>
                <a:gd name="T5" fmla="*/ 17 h 30"/>
                <a:gd name="T6" fmla="*/ 13 w 31"/>
                <a:gd name="T7" fmla="*/ 2 h 30"/>
                <a:gd name="T8" fmla="*/ 6 w 31"/>
                <a:gd name="T9" fmla="*/ 2 h 30"/>
                <a:gd name="T10" fmla="*/ 0 w 31"/>
                <a:gd name="T11" fmla="*/ 8 h 30"/>
                <a:gd name="T12" fmla="*/ 23 w 31"/>
                <a:gd name="T13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" h="30">
                  <a:moveTo>
                    <a:pt x="23" y="30"/>
                  </a:moveTo>
                  <a:cubicBezTo>
                    <a:pt x="29" y="24"/>
                    <a:pt x="29" y="24"/>
                    <a:pt x="29" y="24"/>
                  </a:cubicBezTo>
                  <a:cubicBezTo>
                    <a:pt x="31" y="22"/>
                    <a:pt x="31" y="19"/>
                    <a:pt x="29" y="17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1" y="0"/>
                    <a:pt x="8" y="0"/>
                    <a:pt x="6" y="2"/>
                  </a:cubicBezTo>
                  <a:cubicBezTo>
                    <a:pt x="0" y="8"/>
                    <a:pt x="0" y="8"/>
                    <a:pt x="0" y="8"/>
                  </a:cubicBezTo>
                  <a:lnTo>
                    <a:pt x="23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  <p:sp>
          <p:nvSpPr>
            <p:cNvPr id="137" name="Freeform 229"/>
            <p:cNvSpPr/>
            <p:nvPr/>
          </p:nvSpPr>
          <p:spPr bwMode="auto">
            <a:xfrm>
              <a:off x="4151342" y="3161672"/>
              <a:ext cx="182160" cy="184328"/>
            </a:xfrm>
            <a:custGeom>
              <a:avLst/>
              <a:gdLst>
                <a:gd name="T0" fmla="*/ 49 w 71"/>
                <a:gd name="T1" fmla="*/ 0 h 72"/>
                <a:gd name="T2" fmla="*/ 48 w 71"/>
                <a:gd name="T3" fmla="*/ 1 h 72"/>
                <a:gd name="T4" fmla="*/ 2 w 71"/>
                <a:gd name="T5" fmla="*/ 47 h 72"/>
                <a:gd name="T6" fmla="*/ 2 w 71"/>
                <a:gd name="T7" fmla="*/ 55 h 72"/>
                <a:gd name="T8" fmla="*/ 2 w 71"/>
                <a:gd name="T9" fmla="*/ 55 h 72"/>
                <a:gd name="T10" fmla="*/ 8 w 71"/>
                <a:gd name="T11" fmla="*/ 57 h 72"/>
                <a:gd name="T12" fmla="*/ 9 w 71"/>
                <a:gd name="T13" fmla="*/ 62 h 72"/>
                <a:gd name="T14" fmla="*/ 9 w 71"/>
                <a:gd name="T15" fmla="*/ 62 h 72"/>
                <a:gd name="T16" fmla="*/ 15 w 71"/>
                <a:gd name="T17" fmla="*/ 64 h 72"/>
                <a:gd name="T18" fmla="*/ 16 w 71"/>
                <a:gd name="T19" fmla="*/ 69 h 72"/>
                <a:gd name="T20" fmla="*/ 17 w 71"/>
                <a:gd name="T21" fmla="*/ 70 h 72"/>
                <a:gd name="T22" fmla="*/ 24 w 71"/>
                <a:gd name="T23" fmla="*/ 70 h 72"/>
                <a:gd name="T24" fmla="*/ 71 w 71"/>
                <a:gd name="T25" fmla="*/ 23 h 72"/>
                <a:gd name="T26" fmla="*/ 71 w 71"/>
                <a:gd name="T27" fmla="*/ 23 h 72"/>
                <a:gd name="T28" fmla="*/ 49 w 71"/>
                <a:gd name="T29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1" h="72">
                  <a:moveTo>
                    <a:pt x="49" y="0"/>
                  </a:moveTo>
                  <a:cubicBezTo>
                    <a:pt x="49" y="0"/>
                    <a:pt x="48" y="0"/>
                    <a:pt x="48" y="1"/>
                  </a:cubicBezTo>
                  <a:cubicBezTo>
                    <a:pt x="2" y="47"/>
                    <a:pt x="2" y="47"/>
                    <a:pt x="2" y="47"/>
                  </a:cubicBezTo>
                  <a:cubicBezTo>
                    <a:pt x="0" y="49"/>
                    <a:pt x="0" y="53"/>
                    <a:pt x="2" y="55"/>
                  </a:cubicBezTo>
                  <a:cubicBezTo>
                    <a:pt x="2" y="55"/>
                    <a:pt x="2" y="55"/>
                    <a:pt x="2" y="55"/>
                  </a:cubicBezTo>
                  <a:cubicBezTo>
                    <a:pt x="4" y="57"/>
                    <a:pt x="6" y="57"/>
                    <a:pt x="8" y="57"/>
                  </a:cubicBezTo>
                  <a:cubicBezTo>
                    <a:pt x="7" y="58"/>
                    <a:pt x="7" y="60"/>
                    <a:pt x="9" y="62"/>
                  </a:cubicBezTo>
                  <a:cubicBezTo>
                    <a:pt x="9" y="62"/>
                    <a:pt x="9" y="62"/>
                    <a:pt x="9" y="62"/>
                  </a:cubicBezTo>
                  <a:cubicBezTo>
                    <a:pt x="11" y="64"/>
                    <a:pt x="13" y="64"/>
                    <a:pt x="15" y="64"/>
                  </a:cubicBezTo>
                  <a:cubicBezTo>
                    <a:pt x="14" y="66"/>
                    <a:pt x="15" y="68"/>
                    <a:pt x="16" y="69"/>
                  </a:cubicBezTo>
                  <a:cubicBezTo>
                    <a:pt x="17" y="70"/>
                    <a:pt x="17" y="70"/>
                    <a:pt x="17" y="70"/>
                  </a:cubicBezTo>
                  <a:cubicBezTo>
                    <a:pt x="19" y="72"/>
                    <a:pt x="22" y="72"/>
                    <a:pt x="24" y="70"/>
                  </a:cubicBezTo>
                  <a:cubicBezTo>
                    <a:pt x="71" y="23"/>
                    <a:pt x="71" y="23"/>
                    <a:pt x="71" y="23"/>
                  </a:cubicBezTo>
                  <a:cubicBezTo>
                    <a:pt x="71" y="23"/>
                    <a:pt x="71" y="23"/>
                    <a:pt x="71" y="23"/>
                  </a:cubicBezTo>
                  <a:lnTo>
                    <a:pt x="4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  <p:sp>
          <p:nvSpPr>
            <p:cNvPr id="138" name="Rectangle 230"/>
            <p:cNvSpPr>
              <a:spLocks noChangeArrowheads="true"/>
            </p:cNvSpPr>
            <p:nvPr/>
          </p:nvSpPr>
          <p:spPr bwMode="auto">
            <a:xfrm>
              <a:off x="3879187" y="3222392"/>
              <a:ext cx="140957" cy="1626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  <p:sp>
          <p:nvSpPr>
            <p:cNvPr id="139" name="Rectangle 231"/>
            <p:cNvSpPr>
              <a:spLocks noChangeArrowheads="true"/>
            </p:cNvSpPr>
            <p:nvPr/>
          </p:nvSpPr>
          <p:spPr bwMode="auto">
            <a:xfrm>
              <a:off x="3879187" y="3269016"/>
              <a:ext cx="225531" cy="151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  <p:sp>
          <p:nvSpPr>
            <p:cNvPr id="140" name="Rectangle 232"/>
            <p:cNvSpPr>
              <a:spLocks noChangeArrowheads="true"/>
            </p:cNvSpPr>
            <p:nvPr/>
          </p:nvSpPr>
          <p:spPr bwMode="auto">
            <a:xfrm>
              <a:off x="3879187" y="3315640"/>
              <a:ext cx="225531" cy="151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  <p:sp>
          <p:nvSpPr>
            <p:cNvPr id="141" name="Rectangle 233"/>
            <p:cNvSpPr>
              <a:spLocks noChangeArrowheads="true"/>
            </p:cNvSpPr>
            <p:nvPr/>
          </p:nvSpPr>
          <p:spPr bwMode="auto">
            <a:xfrm>
              <a:off x="3879187" y="3361180"/>
              <a:ext cx="225531" cy="151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</p:grpSp>
      <p:grpSp>
        <p:nvGrpSpPr>
          <p:cNvPr id="142" name="组合 31"/>
          <p:cNvGrpSpPr/>
          <p:nvPr/>
        </p:nvGrpSpPr>
        <p:grpSpPr>
          <a:xfrm rot="0" flipH="false" flipV="false">
            <a:off x="5604784" y="3786962"/>
            <a:ext cx="443565" cy="418975"/>
            <a:chOff x="4882149" y="3025052"/>
            <a:chExt cx="489013" cy="461905"/>
          </a:xfrm>
          <a:solidFill>
            <a:schemeClr val="bg1"/>
          </a:solidFill>
        </p:grpSpPr>
        <p:sp>
          <p:nvSpPr>
            <p:cNvPr id="143" name="Freeform 250"/>
            <p:cNvSpPr/>
            <p:nvPr/>
          </p:nvSpPr>
          <p:spPr bwMode="auto">
            <a:xfrm>
              <a:off x="4882149" y="3161672"/>
              <a:ext cx="468411" cy="325285"/>
            </a:xfrm>
            <a:custGeom>
              <a:avLst/>
              <a:gdLst>
                <a:gd name="T0" fmla="*/ 102 w 183"/>
                <a:gd name="T1" fmla="*/ 127 h 127"/>
                <a:gd name="T2" fmla="*/ 65 w 183"/>
                <a:gd name="T3" fmla="*/ 119 h 127"/>
                <a:gd name="T4" fmla="*/ 20 w 183"/>
                <a:gd name="T5" fmla="*/ 0 h 127"/>
                <a:gd name="T6" fmla="*/ 50 w 183"/>
                <a:gd name="T7" fmla="*/ 14 h 127"/>
                <a:gd name="T8" fmla="*/ 78 w 183"/>
                <a:gd name="T9" fmla="*/ 89 h 127"/>
                <a:gd name="T10" fmla="*/ 154 w 183"/>
                <a:gd name="T11" fmla="*/ 60 h 127"/>
                <a:gd name="T12" fmla="*/ 183 w 183"/>
                <a:gd name="T13" fmla="*/ 74 h 127"/>
                <a:gd name="T14" fmla="*/ 134 w 183"/>
                <a:gd name="T15" fmla="*/ 121 h 127"/>
                <a:gd name="T16" fmla="*/ 102 w 183"/>
                <a:gd name="T17" fmla="*/ 12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3" h="127">
                  <a:moveTo>
                    <a:pt x="102" y="127"/>
                  </a:moveTo>
                  <a:cubicBezTo>
                    <a:pt x="89" y="127"/>
                    <a:pt x="77" y="124"/>
                    <a:pt x="65" y="119"/>
                  </a:cubicBezTo>
                  <a:cubicBezTo>
                    <a:pt x="20" y="98"/>
                    <a:pt x="0" y="45"/>
                    <a:pt x="20" y="0"/>
                  </a:cubicBezTo>
                  <a:cubicBezTo>
                    <a:pt x="50" y="14"/>
                    <a:pt x="50" y="14"/>
                    <a:pt x="50" y="14"/>
                  </a:cubicBezTo>
                  <a:cubicBezTo>
                    <a:pt x="37" y="42"/>
                    <a:pt x="50" y="76"/>
                    <a:pt x="78" y="89"/>
                  </a:cubicBezTo>
                  <a:cubicBezTo>
                    <a:pt x="107" y="102"/>
                    <a:pt x="141" y="89"/>
                    <a:pt x="154" y="60"/>
                  </a:cubicBezTo>
                  <a:cubicBezTo>
                    <a:pt x="183" y="74"/>
                    <a:pt x="183" y="74"/>
                    <a:pt x="183" y="74"/>
                  </a:cubicBezTo>
                  <a:cubicBezTo>
                    <a:pt x="174" y="96"/>
                    <a:pt x="156" y="112"/>
                    <a:pt x="134" y="121"/>
                  </a:cubicBezTo>
                  <a:cubicBezTo>
                    <a:pt x="123" y="125"/>
                    <a:pt x="112" y="127"/>
                    <a:pt x="102" y="1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  <p:sp>
          <p:nvSpPr>
            <p:cNvPr id="144" name="Freeform 251"/>
            <p:cNvSpPr/>
            <p:nvPr/>
          </p:nvSpPr>
          <p:spPr bwMode="auto">
            <a:xfrm>
              <a:off x="4942869" y="3028305"/>
              <a:ext cx="179991" cy="148547"/>
            </a:xfrm>
            <a:custGeom>
              <a:avLst/>
              <a:gdLst>
                <a:gd name="T0" fmla="*/ 70 w 70"/>
                <a:gd name="T1" fmla="*/ 0 h 58"/>
                <a:gd name="T2" fmla="*/ 8 w 70"/>
                <a:gd name="T3" fmla="*/ 33 h 58"/>
                <a:gd name="T4" fmla="*/ 0 w 70"/>
                <a:gd name="T5" fmla="*/ 45 h 58"/>
                <a:gd name="T6" fmla="*/ 30 w 70"/>
                <a:gd name="T7" fmla="*/ 58 h 58"/>
                <a:gd name="T8" fmla="*/ 33 w 70"/>
                <a:gd name="T9" fmla="*/ 53 h 58"/>
                <a:gd name="T10" fmla="*/ 70 w 70"/>
                <a:gd name="T11" fmla="*/ 33 h 58"/>
                <a:gd name="T12" fmla="*/ 70 w 70"/>
                <a:gd name="T13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" h="58">
                  <a:moveTo>
                    <a:pt x="70" y="0"/>
                  </a:moveTo>
                  <a:cubicBezTo>
                    <a:pt x="45" y="2"/>
                    <a:pt x="23" y="14"/>
                    <a:pt x="8" y="33"/>
                  </a:cubicBezTo>
                  <a:cubicBezTo>
                    <a:pt x="5" y="37"/>
                    <a:pt x="2" y="41"/>
                    <a:pt x="0" y="45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1" y="57"/>
                    <a:pt x="32" y="55"/>
                    <a:pt x="33" y="53"/>
                  </a:cubicBezTo>
                  <a:cubicBezTo>
                    <a:pt x="42" y="42"/>
                    <a:pt x="55" y="35"/>
                    <a:pt x="70" y="33"/>
                  </a:cubicBezTo>
                  <a:lnTo>
                    <a:pt x="7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  <p:sp>
          <p:nvSpPr>
            <p:cNvPr id="145" name="Freeform 252"/>
            <p:cNvSpPr/>
            <p:nvPr/>
          </p:nvSpPr>
          <p:spPr bwMode="auto">
            <a:xfrm>
              <a:off x="5284419" y="3276606"/>
              <a:ext cx="86743" cy="54214"/>
            </a:xfrm>
            <a:custGeom>
              <a:avLst/>
              <a:gdLst>
                <a:gd name="T0" fmla="*/ 1 w 34"/>
                <a:gd name="T1" fmla="*/ 0 h 21"/>
                <a:gd name="T2" fmla="*/ 0 w 34"/>
                <a:gd name="T3" fmla="*/ 8 h 21"/>
                <a:gd name="T4" fmla="*/ 29 w 34"/>
                <a:gd name="T5" fmla="*/ 21 h 21"/>
                <a:gd name="T6" fmla="*/ 34 w 34"/>
                <a:gd name="T7" fmla="*/ 0 h 21"/>
                <a:gd name="T8" fmla="*/ 1 w 34"/>
                <a:gd name="T9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21">
                  <a:moveTo>
                    <a:pt x="1" y="0"/>
                  </a:moveTo>
                  <a:cubicBezTo>
                    <a:pt x="1" y="3"/>
                    <a:pt x="0" y="5"/>
                    <a:pt x="0" y="8"/>
                  </a:cubicBezTo>
                  <a:cubicBezTo>
                    <a:pt x="29" y="21"/>
                    <a:pt x="29" y="21"/>
                    <a:pt x="29" y="21"/>
                  </a:cubicBezTo>
                  <a:cubicBezTo>
                    <a:pt x="32" y="14"/>
                    <a:pt x="33" y="7"/>
                    <a:pt x="34" y="0"/>
                  </a:cubicBezTo>
                  <a:lnTo>
                    <a:pt x="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  <p:sp>
          <p:nvSpPr>
            <p:cNvPr id="146" name="Freeform 253"/>
            <p:cNvSpPr/>
            <p:nvPr/>
          </p:nvSpPr>
          <p:spPr bwMode="auto">
            <a:xfrm>
              <a:off x="5143462" y="3025052"/>
              <a:ext cx="227700" cy="230953"/>
            </a:xfrm>
            <a:custGeom>
              <a:avLst/>
              <a:gdLst>
                <a:gd name="T0" fmla="*/ 89 w 89"/>
                <a:gd name="T1" fmla="*/ 90 h 90"/>
                <a:gd name="T2" fmla="*/ 57 w 89"/>
                <a:gd name="T3" fmla="*/ 90 h 90"/>
                <a:gd name="T4" fmla="*/ 0 w 89"/>
                <a:gd name="T5" fmla="*/ 33 h 90"/>
                <a:gd name="T6" fmla="*/ 0 w 89"/>
                <a:gd name="T7" fmla="*/ 0 h 90"/>
                <a:gd name="T8" fmla="*/ 89 w 89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90">
                  <a:moveTo>
                    <a:pt x="89" y="90"/>
                  </a:moveTo>
                  <a:cubicBezTo>
                    <a:pt x="57" y="90"/>
                    <a:pt x="57" y="90"/>
                    <a:pt x="57" y="90"/>
                  </a:cubicBezTo>
                  <a:cubicBezTo>
                    <a:pt x="57" y="59"/>
                    <a:pt x="31" y="33"/>
                    <a:pt x="0" y="3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9" y="0"/>
                    <a:pt x="89" y="41"/>
                    <a:pt x="89" y="9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  <p:sp>
          <p:nvSpPr>
            <p:cNvPr id="147" name="Rectangle 254"/>
            <p:cNvSpPr>
              <a:spLocks noChangeArrowheads="true"/>
            </p:cNvSpPr>
            <p:nvPr/>
          </p:nvSpPr>
          <p:spPr bwMode="auto">
            <a:xfrm>
              <a:off x="5058888" y="3284196"/>
              <a:ext cx="43371" cy="5421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  <p:sp>
          <p:nvSpPr>
            <p:cNvPr id="148" name="Rectangle 255"/>
            <p:cNvSpPr>
              <a:spLocks noChangeArrowheads="true"/>
            </p:cNvSpPr>
            <p:nvPr/>
          </p:nvSpPr>
          <p:spPr bwMode="auto">
            <a:xfrm>
              <a:off x="5122860" y="3218054"/>
              <a:ext cx="41203" cy="12035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  <p:sp>
          <p:nvSpPr>
            <p:cNvPr id="149" name="Rectangle 256"/>
            <p:cNvSpPr>
              <a:spLocks noChangeArrowheads="true"/>
            </p:cNvSpPr>
            <p:nvPr/>
          </p:nvSpPr>
          <p:spPr bwMode="auto">
            <a:xfrm>
              <a:off x="5184664" y="3182273"/>
              <a:ext cx="41203" cy="15613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</p:grpSp>
      <p:grpSp>
        <p:nvGrpSpPr>
          <p:cNvPr id="150" name="组合 43"/>
          <p:cNvGrpSpPr/>
          <p:nvPr/>
        </p:nvGrpSpPr>
        <p:grpSpPr>
          <a:xfrm rot="0" flipH="false" flipV="false">
            <a:off x="5635765" y="5138964"/>
            <a:ext cx="381601" cy="390454"/>
            <a:chOff x="7094088" y="3043485"/>
            <a:chExt cx="420702" cy="430461"/>
          </a:xfrm>
          <a:solidFill>
            <a:schemeClr val="bg1"/>
          </a:solidFill>
        </p:grpSpPr>
        <p:sp>
          <p:nvSpPr>
            <p:cNvPr id="151" name="Freeform 833"/>
            <p:cNvSpPr>
              <a:spLocks noEditPoints="true"/>
            </p:cNvSpPr>
            <p:nvPr/>
          </p:nvSpPr>
          <p:spPr bwMode="auto">
            <a:xfrm>
              <a:off x="7094088" y="3207212"/>
              <a:ext cx="185413" cy="266734"/>
            </a:xfrm>
            <a:custGeom>
              <a:avLst/>
              <a:gdLst>
                <a:gd name="T0" fmla="*/ 95 w 171"/>
                <a:gd name="T1" fmla="*/ 24 h 246"/>
                <a:gd name="T2" fmla="*/ 147 w 171"/>
                <a:gd name="T3" fmla="*/ 201 h 246"/>
                <a:gd name="T4" fmla="*/ 76 w 171"/>
                <a:gd name="T5" fmla="*/ 223 h 246"/>
                <a:gd name="T6" fmla="*/ 24 w 171"/>
                <a:gd name="T7" fmla="*/ 43 h 246"/>
                <a:gd name="T8" fmla="*/ 95 w 171"/>
                <a:gd name="T9" fmla="*/ 24 h 246"/>
                <a:gd name="T10" fmla="*/ 107 w 171"/>
                <a:gd name="T11" fmla="*/ 0 h 246"/>
                <a:gd name="T12" fmla="*/ 90 w 171"/>
                <a:gd name="T13" fmla="*/ 5 h 246"/>
                <a:gd name="T14" fmla="*/ 17 w 171"/>
                <a:gd name="T15" fmla="*/ 26 h 246"/>
                <a:gd name="T16" fmla="*/ 0 w 171"/>
                <a:gd name="T17" fmla="*/ 31 h 246"/>
                <a:gd name="T18" fmla="*/ 5 w 171"/>
                <a:gd name="T19" fmla="*/ 50 h 246"/>
                <a:gd name="T20" fmla="*/ 57 w 171"/>
                <a:gd name="T21" fmla="*/ 227 h 246"/>
                <a:gd name="T22" fmla="*/ 64 w 171"/>
                <a:gd name="T23" fmla="*/ 246 h 246"/>
                <a:gd name="T24" fmla="*/ 81 w 171"/>
                <a:gd name="T25" fmla="*/ 241 h 246"/>
                <a:gd name="T26" fmla="*/ 152 w 171"/>
                <a:gd name="T27" fmla="*/ 220 h 246"/>
                <a:gd name="T28" fmla="*/ 171 w 171"/>
                <a:gd name="T29" fmla="*/ 215 h 246"/>
                <a:gd name="T30" fmla="*/ 166 w 171"/>
                <a:gd name="T31" fmla="*/ 197 h 246"/>
                <a:gd name="T32" fmla="*/ 114 w 171"/>
                <a:gd name="T33" fmla="*/ 17 h 246"/>
                <a:gd name="T34" fmla="*/ 107 w 171"/>
                <a:gd name="T35" fmla="*/ 0 h 246"/>
                <a:gd name="T36" fmla="*/ 107 w 171"/>
                <a:gd name="T37" fmla="*/ 0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71" h="246">
                  <a:moveTo>
                    <a:pt x="95" y="24"/>
                  </a:moveTo>
                  <a:lnTo>
                    <a:pt x="147" y="201"/>
                  </a:lnTo>
                  <a:lnTo>
                    <a:pt x="76" y="223"/>
                  </a:lnTo>
                  <a:lnTo>
                    <a:pt x="24" y="43"/>
                  </a:lnTo>
                  <a:lnTo>
                    <a:pt x="95" y="24"/>
                  </a:lnTo>
                  <a:close/>
                  <a:moveTo>
                    <a:pt x="107" y="0"/>
                  </a:moveTo>
                  <a:lnTo>
                    <a:pt x="90" y="5"/>
                  </a:lnTo>
                  <a:lnTo>
                    <a:pt x="17" y="26"/>
                  </a:lnTo>
                  <a:lnTo>
                    <a:pt x="0" y="31"/>
                  </a:lnTo>
                  <a:lnTo>
                    <a:pt x="5" y="50"/>
                  </a:lnTo>
                  <a:lnTo>
                    <a:pt x="57" y="227"/>
                  </a:lnTo>
                  <a:lnTo>
                    <a:pt x="64" y="246"/>
                  </a:lnTo>
                  <a:lnTo>
                    <a:pt x="81" y="241"/>
                  </a:lnTo>
                  <a:lnTo>
                    <a:pt x="152" y="220"/>
                  </a:lnTo>
                  <a:lnTo>
                    <a:pt x="171" y="215"/>
                  </a:lnTo>
                  <a:lnTo>
                    <a:pt x="166" y="197"/>
                  </a:lnTo>
                  <a:lnTo>
                    <a:pt x="114" y="17"/>
                  </a:lnTo>
                  <a:lnTo>
                    <a:pt x="107" y="0"/>
                  </a:lnTo>
                  <a:lnTo>
                    <a:pt x="1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  <p:sp>
          <p:nvSpPr>
            <p:cNvPr id="152" name="Freeform 834"/>
            <p:cNvSpPr>
              <a:spLocks noEditPoints="true"/>
            </p:cNvSpPr>
            <p:nvPr/>
          </p:nvSpPr>
          <p:spPr bwMode="auto">
            <a:xfrm>
              <a:off x="7094088" y="3207212"/>
              <a:ext cx="185413" cy="266734"/>
            </a:xfrm>
            <a:custGeom>
              <a:avLst/>
              <a:gdLst>
                <a:gd name="T0" fmla="*/ 95 w 171"/>
                <a:gd name="T1" fmla="*/ 24 h 246"/>
                <a:gd name="T2" fmla="*/ 147 w 171"/>
                <a:gd name="T3" fmla="*/ 201 h 246"/>
                <a:gd name="T4" fmla="*/ 76 w 171"/>
                <a:gd name="T5" fmla="*/ 223 h 246"/>
                <a:gd name="T6" fmla="*/ 24 w 171"/>
                <a:gd name="T7" fmla="*/ 43 h 246"/>
                <a:gd name="T8" fmla="*/ 95 w 171"/>
                <a:gd name="T9" fmla="*/ 24 h 246"/>
                <a:gd name="T10" fmla="*/ 107 w 171"/>
                <a:gd name="T11" fmla="*/ 0 h 246"/>
                <a:gd name="T12" fmla="*/ 90 w 171"/>
                <a:gd name="T13" fmla="*/ 5 h 246"/>
                <a:gd name="T14" fmla="*/ 17 w 171"/>
                <a:gd name="T15" fmla="*/ 26 h 246"/>
                <a:gd name="T16" fmla="*/ 0 w 171"/>
                <a:gd name="T17" fmla="*/ 31 h 246"/>
                <a:gd name="T18" fmla="*/ 5 w 171"/>
                <a:gd name="T19" fmla="*/ 50 h 246"/>
                <a:gd name="T20" fmla="*/ 57 w 171"/>
                <a:gd name="T21" fmla="*/ 227 h 246"/>
                <a:gd name="T22" fmla="*/ 64 w 171"/>
                <a:gd name="T23" fmla="*/ 246 h 246"/>
                <a:gd name="T24" fmla="*/ 81 w 171"/>
                <a:gd name="T25" fmla="*/ 241 h 246"/>
                <a:gd name="T26" fmla="*/ 152 w 171"/>
                <a:gd name="T27" fmla="*/ 220 h 246"/>
                <a:gd name="T28" fmla="*/ 171 w 171"/>
                <a:gd name="T29" fmla="*/ 215 h 246"/>
                <a:gd name="T30" fmla="*/ 166 w 171"/>
                <a:gd name="T31" fmla="*/ 197 h 246"/>
                <a:gd name="T32" fmla="*/ 114 w 171"/>
                <a:gd name="T33" fmla="*/ 17 h 246"/>
                <a:gd name="T34" fmla="*/ 107 w 171"/>
                <a:gd name="T35" fmla="*/ 0 h 246"/>
                <a:gd name="T36" fmla="*/ 107 w 171"/>
                <a:gd name="T37" fmla="*/ 0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71" h="246">
                  <a:moveTo>
                    <a:pt x="95" y="24"/>
                  </a:moveTo>
                  <a:lnTo>
                    <a:pt x="147" y="201"/>
                  </a:lnTo>
                  <a:lnTo>
                    <a:pt x="76" y="223"/>
                  </a:lnTo>
                  <a:lnTo>
                    <a:pt x="24" y="43"/>
                  </a:lnTo>
                  <a:lnTo>
                    <a:pt x="95" y="24"/>
                  </a:lnTo>
                  <a:moveTo>
                    <a:pt x="107" y="0"/>
                  </a:moveTo>
                  <a:lnTo>
                    <a:pt x="90" y="5"/>
                  </a:lnTo>
                  <a:lnTo>
                    <a:pt x="17" y="26"/>
                  </a:lnTo>
                  <a:lnTo>
                    <a:pt x="0" y="31"/>
                  </a:lnTo>
                  <a:lnTo>
                    <a:pt x="5" y="50"/>
                  </a:lnTo>
                  <a:lnTo>
                    <a:pt x="57" y="227"/>
                  </a:lnTo>
                  <a:lnTo>
                    <a:pt x="64" y="246"/>
                  </a:lnTo>
                  <a:lnTo>
                    <a:pt x="81" y="241"/>
                  </a:lnTo>
                  <a:lnTo>
                    <a:pt x="152" y="220"/>
                  </a:lnTo>
                  <a:lnTo>
                    <a:pt x="171" y="215"/>
                  </a:lnTo>
                  <a:lnTo>
                    <a:pt x="166" y="197"/>
                  </a:lnTo>
                  <a:lnTo>
                    <a:pt x="114" y="17"/>
                  </a:lnTo>
                  <a:lnTo>
                    <a:pt x="107" y="0"/>
                  </a:lnTo>
                  <a:lnTo>
                    <a:pt x="107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  <p:sp>
          <p:nvSpPr>
            <p:cNvPr id="153" name="Freeform 835"/>
            <p:cNvSpPr/>
            <p:nvPr/>
          </p:nvSpPr>
          <p:spPr bwMode="auto">
            <a:xfrm>
              <a:off x="7217696" y="3043485"/>
              <a:ext cx="297094" cy="338297"/>
            </a:xfrm>
            <a:custGeom>
              <a:avLst/>
              <a:gdLst>
                <a:gd name="T0" fmla="*/ 111 w 116"/>
                <a:gd name="T1" fmla="*/ 93 h 132"/>
                <a:gd name="T2" fmla="*/ 104 w 116"/>
                <a:gd name="T3" fmla="*/ 105 h 132"/>
                <a:gd name="T4" fmla="*/ 104 w 116"/>
                <a:gd name="T5" fmla="*/ 108 h 132"/>
                <a:gd name="T6" fmla="*/ 94 w 116"/>
                <a:gd name="T7" fmla="*/ 121 h 132"/>
                <a:gd name="T8" fmla="*/ 93 w 116"/>
                <a:gd name="T9" fmla="*/ 126 h 132"/>
                <a:gd name="T10" fmla="*/ 79 w 116"/>
                <a:gd name="T11" fmla="*/ 132 h 132"/>
                <a:gd name="T12" fmla="*/ 74 w 116"/>
                <a:gd name="T13" fmla="*/ 132 h 132"/>
                <a:gd name="T14" fmla="*/ 42 w 116"/>
                <a:gd name="T15" fmla="*/ 129 h 132"/>
                <a:gd name="T16" fmla="*/ 31 w 116"/>
                <a:gd name="T17" fmla="*/ 128 h 132"/>
                <a:gd name="T18" fmla="*/ 16 w 116"/>
                <a:gd name="T19" fmla="*/ 130 h 132"/>
                <a:gd name="T20" fmla="*/ 0 w 116"/>
                <a:gd name="T21" fmla="*/ 74 h 132"/>
                <a:gd name="T22" fmla="*/ 35 w 116"/>
                <a:gd name="T23" fmla="*/ 35 h 132"/>
                <a:gd name="T24" fmla="*/ 37 w 116"/>
                <a:gd name="T25" fmla="*/ 6 h 132"/>
                <a:gd name="T26" fmla="*/ 48 w 116"/>
                <a:gd name="T27" fmla="*/ 0 h 132"/>
                <a:gd name="T28" fmla="*/ 60 w 116"/>
                <a:gd name="T29" fmla="*/ 31 h 132"/>
                <a:gd name="T30" fmla="*/ 59 w 116"/>
                <a:gd name="T31" fmla="*/ 40 h 132"/>
                <a:gd name="T32" fmla="*/ 58 w 116"/>
                <a:gd name="T33" fmla="*/ 48 h 132"/>
                <a:gd name="T34" fmla="*/ 95 w 116"/>
                <a:gd name="T35" fmla="*/ 56 h 132"/>
                <a:gd name="T36" fmla="*/ 98 w 116"/>
                <a:gd name="T37" fmla="*/ 56 h 132"/>
                <a:gd name="T38" fmla="*/ 116 w 116"/>
                <a:gd name="T39" fmla="*/ 73 h 132"/>
                <a:gd name="T40" fmla="*/ 110 w 116"/>
                <a:gd name="T41" fmla="*/ 86 h 132"/>
                <a:gd name="T42" fmla="*/ 111 w 116"/>
                <a:gd name="T43" fmla="*/ 93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16" h="132">
                  <a:moveTo>
                    <a:pt x="111" y="93"/>
                  </a:moveTo>
                  <a:cubicBezTo>
                    <a:pt x="111" y="98"/>
                    <a:pt x="108" y="102"/>
                    <a:pt x="104" y="105"/>
                  </a:cubicBezTo>
                  <a:cubicBezTo>
                    <a:pt x="104" y="106"/>
                    <a:pt x="104" y="107"/>
                    <a:pt x="104" y="108"/>
                  </a:cubicBezTo>
                  <a:cubicBezTo>
                    <a:pt x="104" y="114"/>
                    <a:pt x="100" y="119"/>
                    <a:pt x="94" y="121"/>
                  </a:cubicBezTo>
                  <a:cubicBezTo>
                    <a:pt x="94" y="123"/>
                    <a:pt x="94" y="124"/>
                    <a:pt x="93" y="126"/>
                  </a:cubicBezTo>
                  <a:cubicBezTo>
                    <a:pt x="91" y="131"/>
                    <a:pt x="85" y="132"/>
                    <a:pt x="79" y="132"/>
                  </a:cubicBezTo>
                  <a:cubicBezTo>
                    <a:pt x="77" y="132"/>
                    <a:pt x="75" y="132"/>
                    <a:pt x="74" y="132"/>
                  </a:cubicBezTo>
                  <a:cubicBezTo>
                    <a:pt x="67" y="131"/>
                    <a:pt x="55" y="130"/>
                    <a:pt x="42" y="129"/>
                  </a:cubicBezTo>
                  <a:cubicBezTo>
                    <a:pt x="38" y="128"/>
                    <a:pt x="34" y="128"/>
                    <a:pt x="31" y="128"/>
                  </a:cubicBezTo>
                  <a:cubicBezTo>
                    <a:pt x="24" y="128"/>
                    <a:pt x="19" y="129"/>
                    <a:pt x="16" y="130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11" y="66"/>
                    <a:pt x="29" y="46"/>
                    <a:pt x="35" y="35"/>
                  </a:cubicBezTo>
                  <a:cubicBezTo>
                    <a:pt x="38" y="23"/>
                    <a:pt x="37" y="9"/>
                    <a:pt x="37" y="6"/>
                  </a:cubicBezTo>
                  <a:cubicBezTo>
                    <a:pt x="36" y="0"/>
                    <a:pt x="47" y="0"/>
                    <a:pt x="48" y="0"/>
                  </a:cubicBezTo>
                  <a:cubicBezTo>
                    <a:pt x="55" y="0"/>
                    <a:pt x="61" y="11"/>
                    <a:pt x="60" y="31"/>
                  </a:cubicBezTo>
                  <a:cubicBezTo>
                    <a:pt x="60" y="34"/>
                    <a:pt x="59" y="37"/>
                    <a:pt x="59" y="40"/>
                  </a:cubicBezTo>
                  <a:cubicBezTo>
                    <a:pt x="58" y="43"/>
                    <a:pt x="58" y="45"/>
                    <a:pt x="58" y="48"/>
                  </a:cubicBezTo>
                  <a:cubicBezTo>
                    <a:pt x="58" y="55"/>
                    <a:pt x="85" y="56"/>
                    <a:pt x="95" y="56"/>
                  </a:cubicBezTo>
                  <a:cubicBezTo>
                    <a:pt x="97" y="56"/>
                    <a:pt x="98" y="56"/>
                    <a:pt x="98" y="56"/>
                  </a:cubicBezTo>
                  <a:cubicBezTo>
                    <a:pt x="108" y="56"/>
                    <a:pt x="116" y="64"/>
                    <a:pt x="116" y="73"/>
                  </a:cubicBezTo>
                  <a:cubicBezTo>
                    <a:pt x="116" y="79"/>
                    <a:pt x="114" y="83"/>
                    <a:pt x="110" y="86"/>
                  </a:cubicBezTo>
                  <a:cubicBezTo>
                    <a:pt x="111" y="88"/>
                    <a:pt x="111" y="91"/>
                    <a:pt x="111" y="9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</p:grpSp>
      <p:sp>
        <p:nvSpPr>
          <p:cNvPr id="154" name="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660396" y="418039"/>
            <a:ext cx="10668000" cy="520700"/>
          </a:xfrm>
          <a:prstGeom prst="rect">
            <a:avLst/>
          </a:prstGeom>
          <a:noFill/>
        </p:spPr>
        <p:txBody>
          <a:bodyPr wrap="square" lIns="90000" tIns="46800" rIns="90000" bIns="46800" rtlCol="false" anchor="b" anchorCtr="false">
            <a:sp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zh-CN" sz="2800" b="true">
                <a:latin typeface="默认字体"/>
                <a:ea typeface="默认字体"/>
                <a:cs typeface="+mn-cs"/>
              </a:rPr>
              <a:t>市场营销策划</a:t>
            </a:r>
            <a:endParaRPr lang="en-US" sz="2800" b="true">
              <a:latin typeface="默认字体"/>
              <a:ea typeface="默认字体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>
  <p:cSld>
    <p:spTree>
      <p:nvGrpSpPr>
        <p:cNvPr id="155" name="" descr="{&quot;isTemplate&quot;:true,&quot;type&quot;:2,&quot;originSlideId&quot;:&quot;00000a&quot;}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标题 8"/>
          <p:cNvSpPr txBox="true"/>
          <p:nvPr/>
        </p:nvSpPr>
        <p:spPr>
          <a:xfrm>
            <a:off x="2133105" y="1765815"/>
            <a:ext cx="1443629" cy="77262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false" eaLnBrk="true" latinLnBrk="false" hangingPunct="true">
              <a:lnSpc>
                <a:spcPct val="90000"/>
              </a:lnSpc>
              <a:spcBef>
                <a:spcPct val="1"/>
              </a:spcBef>
              <a:buNone/>
              <a:defRPr lang="zh-CN" altLang="en-US" sz="2800" b="tru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altLang="zh-CN" sz="5400" dirty="false">
                <a:solidFill>
                  <a:schemeClr val="accent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03.</a:t>
            </a:r>
            <a:endParaRPr lang="en-GB" sz="6600" spc="300" dirty="false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57" name="标题 8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2133105" y="2661556"/>
            <a:ext cx="9435008" cy="991376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 defTabSz="914400" rtl="false" eaLnBrk="true" latinLnBrk="false" hangingPunct="true">
              <a:lnSpc>
                <a:spcPct val="90000"/>
              </a:lnSpc>
              <a:spcBef>
                <a:spcPct val="1"/>
              </a:spcBef>
              <a:buNone/>
              <a:defRPr lang="zh-CN" altLang="en-US" sz="6000" b="tru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l">
              <a:lnSpc>
                <a:spcPct val="100000"/>
              </a:lnSpc>
              <a:buNone/>
            </a:pPr>
            <a:r>
              <a:rPr lang="zh-CN" sz="5400" spc="300">
                <a:latin typeface="Microsoft YaHei"/>
                <a:ea typeface="Microsoft YaHei"/>
                <a:cs typeface="+mj-cs"/>
              </a:rPr>
              <a:t>核心业务详述</a:t>
            </a:r>
            <a:endParaRPr/>
          </a:p>
        </p:txBody>
      </p:sp>
      <p:sp>
        <p:nvSpPr>
          <p:cNvPr id="158" name="iṡliďé"/>
          <p:cNvSpPr/>
          <p:nvPr/>
        </p:nvSpPr>
        <p:spPr>
          <a:xfrm>
            <a:off x="10955135" y="641708"/>
            <a:ext cx="612978" cy="579536"/>
          </a:xfrm>
          <a:prstGeom prst="rect">
            <a:avLst/>
          </a:prstGeom>
          <a:gradFill flip="none" rotWithShape="true">
            <a:gsLst>
              <a:gs pos="0">
                <a:schemeClr val="accent1"/>
              </a:gs>
              <a:gs pos="61000">
                <a:schemeClr val="accent2">
                  <a:alpha val="40000"/>
                </a:schemeClr>
              </a:gs>
            </a:gsLst>
            <a:lin ang="2700000" scaled="true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lvl="0"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159" name="组合 13"/>
          <p:cNvGrpSpPr/>
          <p:nvPr/>
        </p:nvGrpSpPr>
        <p:grpSpPr>
          <a:xfrm>
            <a:off x="5561956" y="6125703"/>
            <a:ext cx="1105410" cy="45719"/>
            <a:chOff x="2000373" y="6117473"/>
            <a:chExt cx="1195538" cy="57600"/>
          </a:xfrm>
        </p:grpSpPr>
        <p:sp>
          <p:nvSpPr>
            <p:cNvPr id="160" name="ï$ľiḓè"/>
            <p:cNvSpPr/>
            <p:nvPr/>
          </p:nvSpPr>
          <p:spPr>
            <a:xfrm>
              <a:off x="2000373" y="6117473"/>
              <a:ext cx="324000" cy="57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  <p:sp>
          <p:nvSpPr>
            <p:cNvPr id="161" name="iśḻîḑê"/>
            <p:cNvSpPr/>
            <p:nvPr/>
          </p:nvSpPr>
          <p:spPr>
            <a:xfrm>
              <a:off x="2436142" y="6117473"/>
              <a:ext cx="324000" cy="576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  <p:sp>
          <p:nvSpPr>
            <p:cNvPr id="162" name="iṥḻiḓé"/>
            <p:cNvSpPr/>
            <p:nvPr/>
          </p:nvSpPr>
          <p:spPr>
            <a:xfrm>
              <a:off x="2871911" y="6117473"/>
              <a:ext cx="324000" cy="57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>
  <p:cSld>
    <p:spTree>
      <p:nvGrpSpPr>
        <p:cNvPr id="163" name="" descr="{&quot;isTemplate&quot;:true,&quot;type&quot;:3,&quot;originSlideId&quot;:&quot;f37868d&quot;}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爱设计-3-1"/>
          <p:cNvSpPr/>
          <p:nvPr/>
        </p:nvSpPr>
        <p:spPr>
          <a:xfrm>
            <a:off x="3562937" y="2206279"/>
            <a:ext cx="3155889" cy="1223127"/>
          </a:xfrm>
          <a:custGeom>
            <a:avLst/>
            <a:gdLst>
              <a:gd name="connsiteX0" fmla="*/ 0 w 3155889"/>
              <a:gd name="connsiteY0" fmla="*/ 764471 h 1223127"/>
              <a:gd name="connsiteX1" fmla="*/ 2116427 w 3155889"/>
              <a:gd name="connsiteY1" fmla="*/ 0 h 1223127"/>
              <a:gd name="connsiteX2" fmla="*/ 3155890 w 3155889"/>
              <a:gd name="connsiteY2" fmla="*/ 421221 h 1223127"/>
              <a:gd name="connsiteX3" fmla="*/ 947327 w 3155889"/>
              <a:gd name="connsiteY3" fmla="*/ 1223127 h 1223127"/>
              <a:gd name="connsiteX4" fmla="*/ 0 w 3155889"/>
              <a:gd name="connsiteY4" fmla="*/ 764471 h 1223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55889" h="1223127">
                <a:moveTo>
                  <a:pt x="0" y="764471"/>
                </a:moveTo>
                <a:lnTo>
                  <a:pt x="2116427" y="0"/>
                </a:lnTo>
                <a:lnTo>
                  <a:pt x="3155890" y="421221"/>
                </a:lnTo>
                <a:lnTo>
                  <a:pt x="947327" y="1223127"/>
                </a:lnTo>
                <a:lnTo>
                  <a:pt x="0" y="764471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100000"/>
            </a:schemeClr>
          </a:solidFill>
          <a:ln w="6737" cap="flat">
            <a:noFill/>
            <a:prstDash val="solid"/>
            <a:miter/>
          </a:ln>
        </p:spPr>
        <p:txBody>
          <a:bodyPr rtlCol="false" anchor="ctr"/>
          <a:lstStyle/>
          <a:p>
            <a:pPr>
              <a:defRPr sz="1800">
                <a:solidFill>
                  <a:schemeClr val="tx1">
                    <a:alpha val="100000"/>
                  </a:schemeClr>
                </a:solidFill>
                <a:latin typeface="等线"/>
                <a:ea typeface="等线"/>
                <a:cs typeface="+mn-cs"/>
              </a:defRPr>
            </a:pPr>
            <a:endParaRPr lang="zh-CN">
              <a:latin typeface="默认字体"/>
              <a:ea typeface="默认字体"/>
              <a:cs typeface="思源黑体 CN Medium"/>
              <a:sym typeface="思源黑体 CN Normal"/>
            </a:endParaRPr>
          </a:p>
        </p:txBody>
      </p:sp>
      <p:sp>
        <p:nvSpPr>
          <p:cNvPr id="165" name="爱设计-3-2"/>
          <p:cNvSpPr/>
          <p:nvPr/>
        </p:nvSpPr>
        <p:spPr>
          <a:xfrm>
            <a:off x="4223941" y="1692180"/>
            <a:ext cx="1106170" cy="497641"/>
          </a:xfrm>
          <a:custGeom>
            <a:avLst/>
            <a:gdLst>
              <a:gd name="connsiteX0" fmla="*/ 0 w 1106170"/>
              <a:gd name="connsiteY0" fmla="*/ 0 h 497641"/>
              <a:gd name="connsiteX1" fmla="*/ 731489 w 1106170"/>
              <a:gd name="connsiteY1" fmla="*/ 0 h 497641"/>
              <a:gd name="connsiteX2" fmla="*/ 1106170 w 1106170"/>
              <a:gd name="connsiteY2" fmla="*/ 497642 h 497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06170" h="497641">
                <a:moveTo>
                  <a:pt x="0" y="0"/>
                </a:moveTo>
                <a:lnTo>
                  <a:pt x="731489" y="0"/>
                </a:lnTo>
                <a:lnTo>
                  <a:pt x="1106170" y="497642"/>
                </a:lnTo>
              </a:path>
            </a:pathLst>
          </a:custGeom>
          <a:noFill/>
          <a:ln w="25400" cap="flat">
            <a:solidFill>
              <a:schemeClr val="bg1">
                <a:alpha val="100000"/>
              </a:schemeClr>
            </a:solidFill>
            <a:prstDash val="solid"/>
            <a:miter lim="800000"/>
          </a:ln>
        </p:spPr>
        <p:txBody>
          <a:bodyPr rtlCol="false" anchor="ctr"/>
          <a:lstStyle/>
          <a:p>
            <a:pPr>
              <a:defRPr sz="1800">
                <a:solidFill>
                  <a:schemeClr val="tx1">
                    <a:alpha val="100000"/>
                  </a:schemeClr>
                </a:solidFill>
                <a:latin typeface="等线"/>
                <a:ea typeface="等线"/>
                <a:cs typeface="+mn-cs"/>
              </a:defRPr>
            </a:pPr>
            <a:endParaRPr lang="zh-CN">
              <a:latin typeface="默认字体"/>
              <a:ea typeface="默认字体"/>
              <a:cs typeface="思源黑体 CN Medium"/>
              <a:sym typeface="思源黑体 CN Normal"/>
            </a:endParaRPr>
          </a:p>
        </p:txBody>
      </p:sp>
      <p:sp>
        <p:nvSpPr>
          <p:cNvPr id="166" name="爱设计-3-3"/>
          <p:cNvSpPr/>
          <p:nvPr/>
        </p:nvSpPr>
        <p:spPr>
          <a:xfrm>
            <a:off x="4062063" y="4267263"/>
            <a:ext cx="1097199" cy="497641"/>
          </a:xfrm>
          <a:custGeom>
            <a:avLst/>
            <a:gdLst>
              <a:gd name="connsiteX0" fmla="*/ 0 w 1097199"/>
              <a:gd name="connsiteY0" fmla="*/ 497642 h 497641"/>
              <a:gd name="connsiteX1" fmla="*/ 732973 w 1097199"/>
              <a:gd name="connsiteY1" fmla="*/ 497642 h 497641"/>
              <a:gd name="connsiteX2" fmla="*/ 1097199 w 1097199"/>
              <a:gd name="connsiteY2" fmla="*/ 0 h 497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7199" h="497641">
                <a:moveTo>
                  <a:pt x="0" y="497642"/>
                </a:moveTo>
                <a:lnTo>
                  <a:pt x="732973" y="497642"/>
                </a:lnTo>
                <a:lnTo>
                  <a:pt x="1097199" y="0"/>
                </a:lnTo>
              </a:path>
            </a:pathLst>
          </a:custGeom>
          <a:noFill/>
          <a:ln w="25400" cap="flat">
            <a:solidFill>
              <a:schemeClr val="bg1">
                <a:alpha val="100000"/>
              </a:schemeClr>
            </a:solidFill>
            <a:prstDash val="solid"/>
            <a:miter lim="800000"/>
          </a:ln>
        </p:spPr>
        <p:txBody>
          <a:bodyPr rtlCol="false" anchor="ctr"/>
          <a:lstStyle/>
          <a:p>
            <a:pPr>
              <a:defRPr sz="1800">
                <a:solidFill>
                  <a:schemeClr val="tx1">
                    <a:alpha val="100000"/>
                  </a:schemeClr>
                </a:solidFill>
                <a:latin typeface="等线"/>
                <a:ea typeface="等线"/>
                <a:cs typeface="+mn-cs"/>
              </a:defRPr>
            </a:pPr>
            <a:endParaRPr lang="zh-CN">
              <a:latin typeface="默认字体"/>
              <a:ea typeface="默认字体"/>
              <a:cs typeface="思源黑体 CN Medium"/>
              <a:sym typeface="思源黑体 CN Normal"/>
            </a:endParaRPr>
          </a:p>
        </p:txBody>
      </p:sp>
      <p:sp>
        <p:nvSpPr>
          <p:cNvPr id="167" name="爱设计-3-4"/>
          <p:cNvSpPr/>
          <p:nvPr/>
        </p:nvSpPr>
        <p:spPr>
          <a:xfrm>
            <a:off x="8486743" y="3194076"/>
            <a:ext cx="224808" cy="611496"/>
          </a:xfrm>
          <a:custGeom>
            <a:avLst/>
            <a:gdLst>
              <a:gd name="connsiteX0" fmla="*/ 224809 w 224808"/>
              <a:gd name="connsiteY0" fmla="*/ 0 h 611496"/>
              <a:gd name="connsiteX1" fmla="*/ 224809 w 224808"/>
              <a:gd name="connsiteY1" fmla="*/ 461624 h 611496"/>
              <a:gd name="connsiteX2" fmla="*/ 0 w 224808"/>
              <a:gd name="connsiteY2" fmla="*/ 611496 h 611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4808" h="611496">
                <a:moveTo>
                  <a:pt x="224809" y="0"/>
                </a:moveTo>
                <a:lnTo>
                  <a:pt x="224809" y="461624"/>
                </a:lnTo>
                <a:lnTo>
                  <a:pt x="0" y="611496"/>
                </a:lnTo>
              </a:path>
            </a:pathLst>
          </a:custGeom>
          <a:noFill/>
          <a:ln w="25400" cap="flat">
            <a:solidFill>
              <a:schemeClr val="bg1">
                <a:alpha val="100000"/>
              </a:schemeClr>
            </a:solidFill>
            <a:prstDash val="solid"/>
            <a:miter lim="800000"/>
          </a:ln>
        </p:spPr>
        <p:txBody>
          <a:bodyPr rtlCol="false" anchor="ctr"/>
          <a:lstStyle/>
          <a:p>
            <a:pPr>
              <a:defRPr sz="1800">
                <a:solidFill>
                  <a:schemeClr val="tx1">
                    <a:alpha val="100000"/>
                  </a:schemeClr>
                </a:solidFill>
                <a:latin typeface="等线"/>
                <a:ea typeface="等线"/>
                <a:cs typeface="+mn-cs"/>
              </a:defRPr>
            </a:pPr>
            <a:endParaRPr lang="zh-CN">
              <a:latin typeface="默认字体"/>
              <a:ea typeface="默认字体"/>
              <a:cs typeface="思源黑体 CN Medium"/>
              <a:sym typeface="思源黑体 CN Normal"/>
            </a:endParaRPr>
          </a:p>
        </p:txBody>
      </p:sp>
      <p:cxnSp>
        <p:nvCxnSpPr>
          <p:cNvPr id="168" name="爱设计-3-5"/>
          <p:cNvCxnSpPr/>
          <p:nvPr/>
        </p:nvCxnSpPr>
        <p:spPr>
          <a:xfrm flipV="true">
            <a:off x="8679018" y="4080927"/>
            <a:ext cx="0" cy="280616"/>
          </a:xfrm>
          <a:prstGeom prst="line">
            <a:avLst/>
          </a:prstGeom>
          <a:noFill/>
          <a:ln w="6350" cap="flat" cmpd="sng" algn="ctr">
            <a:solidFill>
              <a:schemeClr val="accent4">
                <a:lumMod val="50000"/>
                <a:alpha val="100000"/>
              </a:schemeClr>
            </a:solidFill>
            <a:prstDash val="solid"/>
            <a:miter lim="800000"/>
          </a:ln>
          <a:effectLst/>
        </p:spPr>
      </p:cxnSp>
      <p:cxnSp>
        <p:nvCxnSpPr>
          <p:cNvPr id="169" name="爱设计-3-6"/>
          <p:cNvCxnSpPr/>
          <p:nvPr/>
        </p:nvCxnSpPr>
        <p:spPr>
          <a:xfrm flipV="true">
            <a:off x="4507848" y="3434038"/>
            <a:ext cx="0" cy="761770"/>
          </a:xfrm>
          <a:prstGeom prst="line">
            <a:avLst/>
          </a:prstGeom>
          <a:noFill/>
          <a:ln w="6350" cap="flat" cmpd="sng" algn="ctr">
            <a:solidFill>
              <a:schemeClr val="accent4">
                <a:lumMod val="50000"/>
                <a:alpha val="100000"/>
              </a:schemeClr>
            </a:solidFill>
            <a:prstDash val="solid"/>
            <a:miter lim="800000"/>
          </a:ln>
          <a:effectLst/>
        </p:spPr>
      </p:cxnSp>
      <p:cxnSp>
        <p:nvCxnSpPr>
          <p:cNvPr id="170" name="爱设计-3-7"/>
          <p:cNvCxnSpPr/>
          <p:nvPr/>
        </p:nvCxnSpPr>
        <p:spPr>
          <a:xfrm flipV="true">
            <a:off x="3565460" y="2975801"/>
            <a:ext cx="0" cy="761770"/>
          </a:xfrm>
          <a:prstGeom prst="line">
            <a:avLst/>
          </a:prstGeom>
          <a:noFill/>
          <a:ln w="6350" cap="flat" cmpd="sng" algn="ctr">
            <a:solidFill>
              <a:schemeClr val="accent4">
                <a:lumMod val="50000"/>
                <a:alpha val="100000"/>
              </a:schemeClr>
            </a:solidFill>
            <a:prstDash val="solid"/>
            <a:miter lim="800000"/>
          </a:ln>
          <a:effectLst/>
        </p:spPr>
      </p:cxnSp>
      <p:cxnSp>
        <p:nvCxnSpPr>
          <p:cNvPr id="171" name="爱设计-3-8"/>
          <p:cNvCxnSpPr/>
          <p:nvPr/>
        </p:nvCxnSpPr>
        <p:spPr>
          <a:xfrm flipV="true">
            <a:off x="6710506" y="2625900"/>
            <a:ext cx="0" cy="761770"/>
          </a:xfrm>
          <a:prstGeom prst="line">
            <a:avLst/>
          </a:prstGeom>
          <a:noFill/>
          <a:ln w="6350" cap="flat" cmpd="sng" algn="ctr">
            <a:solidFill>
              <a:schemeClr val="accent4">
                <a:lumMod val="50000"/>
                <a:alpha val="100000"/>
              </a:schemeClr>
            </a:solidFill>
            <a:prstDash val="solid"/>
            <a:miter lim="800000"/>
          </a:ln>
          <a:effectLst/>
        </p:spPr>
      </p:cxnSp>
      <p:sp>
        <p:nvSpPr>
          <p:cNvPr id="172" name="爱设计-3-9"/>
          <p:cNvSpPr/>
          <p:nvPr/>
        </p:nvSpPr>
        <p:spPr>
          <a:xfrm>
            <a:off x="4561188" y="2925762"/>
            <a:ext cx="3155890" cy="1223059"/>
          </a:xfrm>
          <a:custGeom>
            <a:avLst/>
            <a:gdLst>
              <a:gd name="connsiteX0" fmla="*/ 0 w 3155890"/>
              <a:gd name="connsiteY0" fmla="*/ 764404 h 1223059"/>
              <a:gd name="connsiteX1" fmla="*/ 2116427 w 3155890"/>
              <a:gd name="connsiteY1" fmla="*/ 0 h 1223059"/>
              <a:gd name="connsiteX2" fmla="*/ 3155890 w 3155890"/>
              <a:gd name="connsiteY2" fmla="*/ 421154 h 1223059"/>
              <a:gd name="connsiteX3" fmla="*/ 947259 w 3155890"/>
              <a:gd name="connsiteY3" fmla="*/ 1223060 h 1223059"/>
              <a:gd name="connsiteX4" fmla="*/ 0 w 3155890"/>
              <a:gd name="connsiteY4" fmla="*/ 764404 h 12230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55890" h="1223059">
                <a:moveTo>
                  <a:pt x="0" y="764404"/>
                </a:moveTo>
                <a:lnTo>
                  <a:pt x="2116427" y="0"/>
                </a:lnTo>
                <a:lnTo>
                  <a:pt x="3155890" y="421154"/>
                </a:lnTo>
                <a:lnTo>
                  <a:pt x="947259" y="1223060"/>
                </a:lnTo>
                <a:lnTo>
                  <a:pt x="0" y="764404"/>
                </a:lnTo>
                <a:close/>
              </a:path>
            </a:pathLst>
          </a:custGeom>
          <a:solidFill>
            <a:schemeClr val="accent1">
              <a:lumMod val="75000"/>
              <a:alpha val="100000"/>
            </a:schemeClr>
          </a:solidFill>
          <a:ln w="6737" cap="flat">
            <a:noFill/>
            <a:prstDash val="solid"/>
            <a:miter/>
          </a:ln>
        </p:spPr>
        <p:txBody>
          <a:bodyPr rtlCol="false" anchor="ctr"/>
          <a:lstStyle/>
          <a:p>
            <a:pPr>
              <a:defRPr sz="1800">
                <a:solidFill>
                  <a:schemeClr val="tx1">
                    <a:alpha val="100000"/>
                  </a:schemeClr>
                </a:solidFill>
                <a:latin typeface="等线"/>
                <a:ea typeface="等线"/>
                <a:cs typeface="+mn-cs"/>
              </a:defRPr>
            </a:pPr>
            <a:endParaRPr lang="zh-CN">
              <a:latin typeface="默认字体"/>
              <a:ea typeface="默认字体"/>
              <a:cs typeface="思源黑体 CN Medium"/>
              <a:sym typeface="思源黑体 CN Normal"/>
            </a:endParaRPr>
          </a:p>
        </p:txBody>
      </p:sp>
      <p:cxnSp>
        <p:nvCxnSpPr>
          <p:cNvPr id="173" name="爱设计-3-10"/>
          <p:cNvCxnSpPr/>
          <p:nvPr/>
        </p:nvCxnSpPr>
        <p:spPr>
          <a:xfrm flipV="true">
            <a:off x="5506290" y="4148528"/>
            <a:ext cx="0" cy="542580"/>
          </a:xfrm>
          <a:prstGeom prst="line">
            <a:avLst/>
          </a:prstGeom>
          <a:noFill/>
          <a:ln w="6350" cap="flat" cmpd="sng" algn="ctr">
            <a:solidFill>
              <a:schemeClr val="accent4">
                <a:lumMod val="50000"/>
                <a:alpha val="100000"/>
              </a:schemeClr>
            </a:solidFill>
            <a:prstDash val="solid"/>
            <a:miter lim="800000"/>
          </a:ln>
          <a:effectLst/>
        </p:spPr>
      </p:cxnSp>
      <p:cxnSp>
        <p:nvCxnSpPr>
          <p:cNvPr id="174" name="爱设计-3-11"/>
          <p:cNvCxnSpPr/>
          <p:nvPr/>
        </p:nvCxnSpPr>
        <p:spPr>
          <a:xfrm flipV="true">
            <a:off x="4564998" y="3690085"/>
            <a:ext cx="0" cy="542580"/>
          </a:xfrm>
          <a:prstGeom prst="line">
            <a:avLst/>
          </a:prstGeom>
          <a:noFill/>
          <a:ln w="6350" cap="flat" cmpd="sng" algn="ctr">
            <a:solidFill>
              <a:schemeClr val="accent4">
                <a:lumMod val="50000"/>
                <a:alpha val="100000"/>
              </a:schemeClr>
            </a:solidFill>
            <a:prstDash val="solid"/>
            <a:miter lim="800000"/>
          </a:ln>
          <a:effectLst/>
        </p:spPr>
      </p:cxnSp>
      <p:cxnSp>
        <p:nvCxnSpPr>
          <p:cNvPr id="175" name="爱设计-3-12"/>
          <p:cNvCxnSpPr/>
          <p:nvPr/>
        </p:nvCxnSpPr>
        <p:spPr>
          <a:xfrm flipV="true">
            <a:off x="7717078" y="3346526"/>
            <a:ext cx="0" cy="542580"/>
          </a:xfrm>
          <a:prstGeom prst="line">
            <a:avLst/>
          </a:prstGeom>
          <a:noFill/>
          <a:ln w="6350" cap="flat" cmpd="sng" algn="ctr">
            <a:solidFill>
              <a:schemeClr val="accent4">
                <a:lumMod val="50000"/>
                <a:alpha val="100000"/>
              </a:schemeClr>
            </a:solidFill>
            <a:prstDash val="solid"/>
            <a:miter lim="800000"/>
          </a:ln>
          <a:effectLst/>
        </p:spPr>
      </p:cxnSp>
      <p:cxnSp>
        <p:nvCxnSpPr>
          <p:cNvPr id="176" name="爱设计-3-13"/>
          <p:cNvCxnSpPr/>
          <p:nvPr/>
        </p:nvCxnSpPr>
        <p:spPr>
          <a:xfrm flipV="true">
            <a:off x="6478905" y="4878758"/>
            <a:ext cx="0" cy="269550"/>
          </a:xfrm>
          <a:prstGeom prst="line">
            <a:avLst/>
          </a:prstGeom>
          <a:noFill/>
          <a:ln w="6350" cap="flat" cmpd="sng" algn="ctr">
            <a:solidFill>
              <a:schemeClr val="accent4">
                <a:lumMod val="50000"/>
                <a:alpha val="100000"/>
              </a:schemeClr>
            </a:solidFill>
            <a:prstDash val="solid"/>
            <a:miter lim="800000"/>
          </a:ln>
          <a:effectLst/>
        </p:spPr>
      </p:cxnSp>
      <p:cxnSp>
        <p:nvCxnSpPr>
          <p:cNvPr id="177" name="爱设计-3-14"/>
          <p:cNvCxnSpPr/>
          <p:nvPr/>
        </p:nvCxnSpPr>
        <p:spPr>
          <a:xfrm flipV="true">
            <a:off x="5530976" y="4421558"/>
            <a:ext cx="0" cy="286695"/>
          </a:xfrm>
          <a:prstGeom prst="line">
            <a:avLst/>
          </a:prstGeom>
          <a:noFill/>
          <a:ln w="6350" cap="flat" cmpd="sng" algn="ctr">
            <a:solidFill>
              <a:schemeClr val="accent4">
                <a:lumMod val="50000"/>
                <a:alpha val="100000"/>
              </a:schemeClr>
            </a:solidFill>
            <a:prstDash val="solid"/>
            <a:miter lim="800000"/>
          </a:ln>
          <a:effectLst/>
        </p:spPr>
      </p:cxnSp>
      <p:sp>
        <p:nvSpPr>
          <p:cNvPr id="178" name="爱设计-3-15"/>
          <p:cNvSpPr/>
          <p:nvPr/>
        </p:nvSpPr>
        <p:spPr>
          <a:xfrm>
            <a:off x="5530976" y="3655699"/>
            <a:ext cx="3155889" cy="1223060"/>
          </a:xfrm>
          <a:custGeom>
            <a:avLst/>
            <a:gdLst>
              <a:gd name="connsiteX0" fmla="*/ 0 w 3155889"/>
              <a:gd name="connsiteY0" fmla="*/ 764404 h 1223060"/>
              <a:gd name="connsiteX1" fmla="*/ 2116427 w 3155889"/>
              <a:gd name="connsiteY1" fmla="*/ 0 h 1223060"/>
              <a:gd name="connsiteX2" fmla="*/ 3155890 w 3155889"/>
              <a:gd name="connsiteY2" fmla="*/ 421222 h 1223060"/>
              <a:gd name="connsiteX3" fmla="*/ 947259 w 3155889"/>
              <a:gd name="connsiteY3" fmla="*/ 1223060 h 1223060"/>
              <a:gd name="connsiteX4" fmla="*/ 0 w 3155889"/>
              <a:gd name="connsiteY4" fmla="*/ 764404 h 1223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55889" h="1223060">
                <a:moveTo>
                  <a:pt x="0" y="764404"/>
                </a:moveTo>
                <a:lnTo>
                  <a:pt x="2116427" y="0"/>
                </a:lnTo>
                <a:lnTo>
                  <a:pt x="3155890" y="421222"/>
                </a:lnTo>
                <a:lnTo>
                  <a:pt x="947259" y="1223060"/>
                </a:lnTo>
                <a:lnTo>
                  <a:pt x="0" y="764404"/>
                </a:lnTo>
                <a:close/>
              </a:path>
            </a:pathLst>
          </a:custGeom>
          <a:solidFill>
            <a:schemeClr val="accent1">
              <a:lumMod val="50000"/>
              <a:alpha val="100000"/>
            </a:schemeClr>
          </a:solidFill>
          <a:ln w="6737" cap="flat">
            <a:noFill/>
            <a:prstDash val="solid"/>
            <a:miter/>
          </a:ln>
        </p:spPr>
        <p:txBody>
          <a:bodyPr rtlCol="false" anchor="ctr"/>
          <a:lstStyle/>
          <a:p>
            <a:pPr>
              <a:defRPr sz="1800">
                <a:solidFill>
                  <a:schemeClr val="tx1">
                    <a:alpha val="100000"/>
                  </a:schemeClr>
                </a:solidFill>
                <a:latin typeface="等线"/>
                <a:ea typeface="等线"/>
                <a:cs typeface="+mn-cs"/>
              </a:defRPr>
            </a:pPr>
            <a:endParaRPr lang="zh-CN">
              <a:latin typeface="默认字体"/>
              <a:ea typeface="默认字体"/>
              <a:cs typeface="思源黑体 CN Medium"/>
              <a:sym typeface="思源黑体 CN Normal"/>
            </a:endParaRPr>
          </a:p>
        </p:txBody>
      </p:sp>
      <p:sp>
        <p:nvSpPr>
          <p:cNvPr id="179" name="爱设计-3-17"/>
          <p:cNvSpPr/>
          <p:nvPr/>
        </p:nvSpPr>
        <p:spPr>
          <a:xfrm>
            <a:off x="5274200" y="2133910"/>
            <a:ext cx="111822" cy="111822"/>
          </a:xfrm>
          <a:prstGeom prst="ellipse">
            <a:avLst/>
          </a:prstGeom>
          <a:solidFill>
            <a:schemeClr val="accent3">
              <a:lumMod val="75000"/>
              <a:alpha val="10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false" anchor="ctr"/>
          <a:lstStyle/>
          <a:p>
            <a:pPr algn="ctr">
              <a:defRPr sz="1800">
                <a:solidFill>
                  <a:schemeClr val="tx1">
                    <a:alpha val="100000"/>
                  </a:schemeClr>
                </a:solidFill>
                <a:latin typeface="等线"/>
                <a:ea typeface="等线"/>
                <a:cs typeface="+mn-cs"/>
              </a:defRPr>
            </a:pPr>
            <a:endParaRPr lang="zh-CN">
              <a:latin typeface="默认字体"/>
              <a:ea typeface="默认字体"/>
              <a:cs typeface="思源黑体 CN Medium"/>
              <a:sym typeface="思源黑体 CN Normal"/>
            </a:endParaRPr>
          </a:p>
        </p:txBody>
      </p:sp>
      <p:sp>
        <p:nvSpPr>
          <p:cNvPr id="180" name="爱设计-3-18"/>
          <p:cNvSpPr/>
          <p:nvPr/>
        </p:nvSpPr>
        <p:spPr>
          <a:xfrm>
            <a:off x="8430831" y="3749661"/>
            <a:ext cx="111822" cy="111822"/>
          </a:xfrm>
          <a:prstGeom prst="ellipse">
            <a:avLst/>
          </a:prstGeom>
          <a:solidFill>
            <a:schemeClr val="accent3">
              <a:lumMod val="75000"/>
              <a:alpha val="10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false" anchor="ctr"/>
          <a:lstStyle/>
          <a:p>
            <a:pPr algn="ctr">
              <a:defRPr sz="1800">
                <a:solidFill>
                  <a:schemeClr val="tx1">
                    <a:alpha val="100000"/>
                  </a:schemeClr>
                </a:solidFill>
                <a:latin typeface="等线"/>
                <a:ea typeface="等线"/>
                <a:cs typeface="+mn-cs"/>
              </a:defRPr>
            </a:pPr>
            <a:endParaRPr lang="zh-CN">
              <a:latin typeface="默认字体"/>
              <a:ea typeface="默认字体"/>
              <a:cs typeface="思源黑体 CN Medium"/>
              <a:sym typeface="思源黑体 CN Normal"/>
            </a:endParaRPr>
          </a:p>
        </p:txBody>
      </p:sp>
      <p:sp>
        <p:nvSpPr>
          <p:cNvPr id="181" name="爱设计-3-19"/>
          <p:cNvSpPr/>
          <p:nvPr/>
        </p:nvSpPr>
        <p:spPr>
          <a:xfrm>
            <a:off x="5103352" y="4211318"/>
            <a:ext cx="111822" cy="111822"/>
          </a:xfrm>
          <a:prstGeom prst="ellipse">
            <a:avLst/>
          </a:prstGeom>
          <a:solidFill>
            <a:schemeClr val="accent3">
              <a:lumMod val="75000"/>
              <a:alpha val="10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false" anchor="ctr"/>
          <a:lstStyle/>
          <a:p>
            <a:pPr algn="ctr">
              <a:defRPr sz="1800">
                <a:solidFill>
                  <a:schemeClr val="tx1">
                    <a:alpha val="100000"/>
                  </a:schemeClr>
                </a:solidFill>
                <a:latin typeface="等线"/>
                <a:ea typeface="等线"/>
                <a:cs typeface="+mn-cs"/>
              </a:defRPr>
            </a:pPr>
            <a:endParaRPr lang="zh-CN">
              <a:latin typeface="默认字体"/>
              <a:ea typeface="默认字体"/>
              <a:cs typeface="思源黑体 CN Medium"/>
              <a:sym typeface="思源黑体 CN Normal"/>
            </a:endParaRPr>
          </a:p>
        </p:txBody>
      </p:sp>
      <p:grpSp>
        <p:nvGrpSpPr>
          <p:cNvPr id="182" name="" descr="{&quot;isTemplate&quot;:true,&quot;type&quot;:&quot;list&quot;,&quot;alignment&quot;:&quot;left&quot;,&quot;alignmentVertical&quot;:&quot;top&quot;,&quot;canOmit&quot;:false,&quot;scalable&quot;:false,&quot;minItemsCount&quot;:-1}"/>
          <p:cNvGrpSpPr/>
          <p:nvPr/>
        </p:nvGrpSpPr>
        <p:grpSpPr>
          <a:xfrm>
            <a:off x="462058" y="1610599"/>
            <a:ext cx="11289886" cy="4537775"/>
            <a:chOff x="462058" y="1610599"/>
            <a:chExt cx="11289886" cy="4537775"/>
          </a:xfrm>
        </p:grpSpPr>
        <p:grpSp>
          <p:nvGrpSpPr>
            <p:cNvPr id="183" name=""/>
            <p:cNvGrpSpPr/>
            <p:nvPr/>
          </p:nvGrpSpPr>
          <p:grpSpPr>
            <a:xfrm rot="0" flipH="false" flipV="false">
              <a:off x="7300108" y="1610599"/>
              <a:ext cx="3600005" cy="1583477"/>
              <a:chOff x="7138193" y="1503692"/>
              <a:chExt cx="3600005" cy="1583477"/>
            </a:xfrm>
          </p:grpSpPr>
          <p:sp>
            <p:nvSpPr>
              <p:cNvPr id="184" name="文本框 50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7138193" y="1503692"/>
                <a:ext cx="3600005" cy="369332"/>
              </a:xfrm>
              <a:prstGeom prst="rect">
                <a:avLst/>
              </a:prstGeom>
              <a:noFill/>
              <a:ln/>
            </p:spPr>
            <p:txBody>
              <a:bodyPr wrap="none" lIns="90043" tIns="0" rIns="0" bIns="0" rtlCol="false" anchor="t">
                <a:noAutofit/>
              </a:bodyPr>
              <a:lstStyle>
                <a:defPPr>
                  <a:defRPr lang="zh-CN"/>
                </a:defPPr>
                <a:lvl1pPr>
                  <a:defRPr sz="2400">
                    <a:solidFill>
                      <a:schemeClr val="accent1"/>
                    </a:solidFill>
                    <a:latin typeface="+mj-ea"/>
                    <a:ea typeface="+mj-ea"/>
                  </a:defRPr>
                </a:lvl1pPr>
                <a:lvl2pPr marL="457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sz="2000">
                    <a:solidFill>
                      <a:schemeClr val="accent6"/>
                    </a:solidFill>
                    <a:latin typeface="默认字体"/>
                    <a:ea typeface="默认字体"/>
                    <a:cs typeface="思源黑体 CN Medium"/>
                    <a:sym typeface="思源黑体 CN Normal"/>
                  </a:rPr>
                  <a:t>网络系统搭建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185" name="文本框 51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7138193" y="1788785"/>
                <a:ext cx="3600005" cy="1298384"/>
              </a:xfrm>
              <a:prstGeom prst="rect">
                <a:avLst/>
              </a:prstGeom>
              <a:noFill/>
              <a:ln/>
            </p:spPr>
            <p:txBody>
              <a:bodyPr wrap="square" lIns="90043">
                <a:noAutofit/>
              </a:bodyPr>
              <a:lstStyle>
                <a:defPPr>
                  <a:defRPr lang="zh-CN"/>
                </a:defPPr>
                <a:lvl1pPr>
                  <a:lnSpc>
                    <a:spcPct val="130000"/>
                  </a:lnSpc>
                  <a:defRPr sz="1400" ker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思源黑体 CN Normal" panose="020B0400000000000000" charset="-122"/>
                    <a:ea typeface="思源黑体 CN Normal" panose="020B0400000000000000" charset="-122"/>
                  </a:defRPr>
                </a:lvl1pPr>
              </a:lstStyle>
              <a:p>
                <a:pPr marL="0" indent="0">
                  <a:lnSpc>
                    <a:spcPct val="130000"/>
                  </a:lnSpc>
                  <a:buNone/>
                </a:pPr>
                <a:r>
                  <a:rPr lang="zh-CN" sz="1200">
                    <a:solidFill>
                      <a:schemeClr val="tx1"/>
                    </a:solidFill>
                    <a:latin typeface="默认字体"/>
                    <a:ea typeface="默认字体"/>
                    <a:cs typeface="思源黑体 CN Medium"/>
                    <a:sym typeface="思源黑体 CN Normal"/>
                  </a:rPr>
                  <a:t>提供全面的网络系统搭建方案，包括网络架构设计、设备选型等。</a:t>
                </a:r>
                <a:endParaRPr/>
              </a:p>
            </p:txBody>
          </p:sp>
        </p:grpSp>
        <p:grpSp>
          <p:nvGrpSpPr>
            <p:cNvPr id="186" name=""/>
            <p:cNvGrpSpPr/>
            <p:nvPr/>
          </p:nvGrpSpPr>
          <p:grpSpPr>
            <a:xfrm rot="0" flipH="false" flipV="false">
              <a:off x="462058" y="3766580"/>
              <a:ext cx="3600005" cy="1596652"/>
              <a:chOff x="455195" y="2895734"/>
              <a:chExt cx="3600005" cy="1596652"/>
            </a:xfrm>
          </p:grpSpPr>
          <p:sp>
            <p:nvSpPr>
              <p:cNvPr id="187" name="文本框 54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455195" y="2895734"/>
                <a:ext cx="3600005" cy="369332"/>
              </a:xfrm>
              <a:prstGeom prst="rect">
                <a:avLst/>
              </a:prstGeom>
              <a:noFill/>
              <a:ln/>
            </p:spPr>
            <p:txBody>
              <a:bodyPr wrap="none" lIns="90043" tIns="0" rIns="0" bIns="0" rtlCol="false" anchor="t">
                <a:noAutofit/>
              </a:bodyPr>
              <a:lstStyle>
                <a:defPPr>
                  <a:defRPr lang="zh-CN"/>
                </a:defPPr>
                <a:lvl1pPr marL="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sz="2000">
                    <a:solidFill>
                      <a:schemeClr val="accent6"/>
                    </a:solidFill>
                    <a:latin typeface="默认字体"/>
                    <a:ea typeface="默认字体"/>
                    <a:cs typeface="思源黑体 CN Medium"/>
                    <a:sym typeface="思源黑体 CN Normal"/>
                  </a:rPr>
                  <a:t>服务器维护与优化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188" name="文本框 55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455195" y="3198497"/>
                <a:ext cx="3600005" cy="1293889"/>
              </a:xfrm>
              <a:prstGeom prst="rect">
                <a:avLst/>
              </a:prstGeom>
              <a:noFill/>
              <a:ln/>
            </p:spPr>
            <p:txBody>
              <a:bodyPr wrap="square" lIns="90043">
                <a:noAutofit/>
              </a:bodyPr>
              <a:lstStyle>
                <a:defPPr>
                  <a:defRPr lang="zh-CN"/>
                </a:defPPr>
                <a:lvl1pPr>
                  <a:lnSpc>
                    <a:spcPct val="130000"/>
                  </a:lnSpc>
                  <a:defRPr sz="1400" ker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思源黑体 CN Normal" panose="020B0400000000000000" charset="-122"/>
                    <a:ea typeface="思源黑体 CN Normal" panose="020B0400000000000000" charset="-122"/>
                  </a:defRPr>
                </a:lvl1pPr>
              </a:lstStyle>
              <a:p>
                <a:pPr marL="0" indent="0">
                  <a:lnSpc>
                    <a:spcPct val="130000"/>
                  </a:lnSpc>
                  <a:buNone/>
                </a:pPr>
                <a:r>
                  <a:rPr lang="zh-CN" sz="1200">
                    <a:solidFill>
                      <a:schemeClr val="tx1"/>
                    </a:solidFill>
                    <a:latin typeface="默认字体"/>
                    <a:ea typeface="默认字体"/>
                    <a:cs typeface="思源黑体 CN Medium"/>
                    <a:sym typeface="思源黑体 CN Normal"/>
                  </a:rPr>
                  <a:t>提供全面的服务器维护和优化服务，确保服务器的高效、稳定运行。</a:t>
                </a:r>
                <a:endParaRPr/>
              </a:p>
            </p:txBody>
          </p:sp>
        </p:grpSp>
        <p:grpSp>
          <p:nvGrpSpPr>
            <p:cNvPr id="189" name=""/>
            <p:cNvGrpSpPr/>
            <p:nvPr/>
          </p:nvGrpSpPr>
          <p:grpSpPr>
            <a:xfrm rot="0" flipH="false" flipV="false">
              <a:off x="8151939" y="4564906"/>
              <a:ext cx="3600005" cy="1583468"/>
              <a:chOff x="8136800" y="4301077"/>
              <a:chExt cx="3600005" cy="1583468"/>
            </a:xfrm>
          </p:grpSpPr>
          <p:sp>
            <p:nvSpPr>
              <p:cNvPr id="190" name="文本框 58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8136800" y="4301077"/>
                <a:ext cx="3600005" cy="369332"/>
              </a:xfrm>
              <a:prstGeom prst="rect">
                <a:avLst/>
              </a:prstGeom>
              <a:noFill/>
              <a:ln/>
            </p:spPr>
            <p:txBody>
              <a:bodyPr wrap="none" lIns="90043" tIns="0" rIns="0" bIns="0" rtlCol="false" anchor="t">
                <a:noAutofit/>
              </a:bodyPr>
              <a:lstStyle>
                <a:defPPr>
                  <a:defRPr lang="zh-CN"/>
                </a:defPPr>
                <a:lvl1pPr>
                  <a:defRPr sz="2400">
                    <a:solidFill>
                      <a:schemeClr val="accent1"/>
                    </a:solidFill>
                    <a:latin typeface="+mj-ea"/>
                    <a:ea typeface="+mj-ea"/>
                  </a:defRPr>
                </a:lvl1pPr>
                <a:lvl2pPr marL="457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sz="2000">
                    <a:solidFill>
                      <a:schemeClr val="accent6"/>
                    </a:solidFill>
                    <a:latin typeface="默认字体"/>
                    <a:ea typeface="默认字体"/>
                    <a:cs typeface="思源黑体 CN Medium"/>
                    <a:sym typeface="思源黑体 CN Normal"/>
                  </a:rPr>
                  <a:t>网络安全保障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191" name="文本框 59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8136800" y="4586170"/>
                <a:ext cx="3600005" cy="1298375"/>
              </a:xfrm>
              <a:prstGeom prst="rect">
                <a:avLst/>
              </a:prstGeom>
              <a:noFill/>
              <a:ln/>
            </p:spPr>
            <p:txBody>
              <a:bodyPr wrap="square" lIns="90043">
                <a:noAutofit/>
              </a:bodyPr>
              <a:lstStyle>
                <a:defPPr>
                  <a:defRPr lang="zh-CN"/>
                </a:defPPr>
                <a:lvl1pPr>
                  <a:lnSpc>
                    <a:spcPct val="130000"/>
                  </a:lnSpc>
                  <a:defRPr sz="1400" ker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思源黑体 CN Normal" panose="020B0400000000000000" charset="-122"/>
                    <a:ea typeface="思源黑体 CN Normal" panose="020B0400000000000000" charset="-122"/>
                  </a:defRPr>
                </a:lvl1pPr>
              </a:lstStyle>
              <a:p>
                <a:pPr marL="0" indent="0">
                  <a:lnSpc>
                    <a:spcPct val="130000"/>
                  </a:lnSpc>
                  <a:buNone/>
                </a:pPr>
                <a:r>
                  <a:rPr lang="zh-CN" sz="1200">
                    <a:solidFill>
                      <a:schemeClr val="tx1"/>
                    </a:solidFill>
                    <a:latin typeface="默认字体"/>
                    <a:ea typeface="默认字体"/>
                    <a:cs typeface="思源黑体 CN Medium"/>
                    <a:sym typeface="思源黑体 CN Normal"/>
                  </a:rPr>
                  <a:t>提供定制化的网络安全保障方案，包括数据加密、防火墙维护等。</a:t>
                </a:r>
                <a:endParaRPr/>
              </a:p>
            </p:txBody>
          </p:sp>
        </p:grpSp>
      </p:grpSp>
      <p:sp>
        <p:nvSpPr>
          <p:cNvPr id="192" name="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660396" y="418039"/>
            <a:ext cx="10668000" cy="520700"/>
          </a:xfrm>
          <a:prstGeom prst="rect">
            <a:avLst/>
          </a:prstGeom>
          <a:noFill/>
        </p:spPr>
        <p:txBody>
          <a:bodyPr wrap="square" lIns="90000" tIns="46800" rIns="90000" bIns="46800" rtlCol="false" anchor="b" anchorCtr="false">
            <a:sp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zh-CN" sz="2800" b="true">
                <a:latin typeface="默认字体"/>
                <a:ea typeface="默认字体"/>
                <a:cs typeface="+mn-cs"/>
              </a:rPr>
              <a:t>网络技术服务深度解析</a:t>
            </a:r>
            <a:endParaRPr lang="en-US" sz="2800" b="true">
              <a:latin typeface="默认字体"/>
              <a:ea typeface="默认字体"/>
              <a:cs typeface="+mn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>
  <p:cSld>
    <p:spTree>
      <p:nvGrpSpPr>
        <p:cNvPr id="193" name="" descr="{&quot;isTemplate&quot;:true,&quot;type&quot;:&quot;page&quot;,&quot;originSlideId&quot;:&quot;ea621b96&quot;}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任意多边形: 形状 2"/>
          <p:cNvSpPr/>
          <p:nvPr/>
        </p:nvSpPr>
        <p:spPr bwMode="auto">
          <a:xfrm rot="0" flipH="false" flipV="false">
            <a:off x="5061817" y="1743408"/>
            <a:ext cx="1529498" cy="1455089"/>
          </a:xfrm>
          <a:custGeom>
            <a:avLst/>
            <a:gdLst>
              <a:gd name="connsiteX0" fmla="*/ 931123 w 1862246"/>
              <a:gd name="connsiteY0" fmla="*/ 0 h 1771650"/>
              <a:gd name="connsiteX1" fmla="*/ 1862246 w 1862246"/>
              <a:gd name="connsiteY1" fmla="*/ 1771650 h 1771650"/>
              <a:gd name="connsiteX2" fmla="*/ 0 w 1862246"/>
              <a:gd name="connsiteY2" fmla="*/ 1771650 h 1771650"/>
              <a:gd name="connsiteX3" fmla="*/ 931123 w 1862246"/>
              <a:gd name="connsiteY3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62246" h="1771650">
                <a:moveTo>
                  <a:pt x="931123" y="0"/>
                </a:moveTo>
                <a:lnTo>
                  <a:pt x="1862246" y="1771650"/>
                </a:lnTo>
                <a:lnTo>
                  <a:pt x="0" y="1771650"/>
                </a:lnTo>
                <a:lnTo>
                  <a:pt x="931123" y="0"/>
                </a:lnTo>
                <a:close/>
              </a:path>
            </a:pathLst>
          </a:custGeom>
          <a:solidFill>
            <a:schemeClr val="accent1">
              <a:alpha val="100000"/>
            </a:schemeClr>
          </a:solidFill>
          <a:ln w="25400" cap="flat" cmpd="sng" algn="ctr">
            <a:noFill/>
            <a:prstDash val="solid"/>
            <a:miter lim="800000"/>
          </a:ln>
          <a:effectLst/>
        </p:spPr>
        <p:txBody>
          <a:bodyPr rot="0" spcFirstLastPara="false" vert="horz" wrap="none" lIns="0" tIns="0" rIns="0" bIns="0" numCol="1" spcCol="0" rtlCol="false" fromWordArt="false" anchor="ctr" anchorCtr="false" forceAA="false" compatLnSpc="false">
            <a:noAutofit/>
          </a:bodyPr>
          <a:lstStyle/>
          <a:p>
            <a:pPr lvl="0" algn="ctr">
              <a:buClrTx/>
              <a:buSzTx/>
              <a:buFontTx/>
            </a:pPr>
            <a:endParaRPr lang="zh-CN" sz="1200">
              <a:solidFill>
                <a:schemeClr val="bg1">
                  <a:alpha val="100000"/>
                </a:schemeClr>
              </a:solidFill>
              <a:latin typeface="默认字体"/>
              <a:ea typeface="默认字体"/>
              <a:cs typeface="思源黑体 CN Medium"/>
              <a:sym typeface="思源黑体 CN Normal"/>
            </a:endParaRPr>
          </a:p>
        </p:txBody>
      </p:sp>
      <p:sp>
        <p:nvSpPr>
          <p:cNvPr id="195" name="任意多边形: 形状 3"/>
          <p:cNvSpPr/>
          <p:nvPr/>
        </p:nvSpPr>
        <p:spPr bwMode="auto">
          <a:xfrm rot="0" flipH="false" flipV="false">
            <a:off x="4358742" y="3456658"/>
            <a:ext cx="2935648" cy="1079582"/>
          </a:xfrm>
          <a:custGeom>
            <a:avLst/>
            <a:gdLst>
              <a:gd name="connsiteX0" fmla="*/ 690833 w 3574310"/>
              <a:gd name="connsiteY0" fmla="*/ 0 h 1314450"/>
              <a:gd name="connsiteX1" fmla="*/ 2883477 w 3574310"/>
              <a:gd name="connsiteY1" fmla="*/ 0 h 1314450"/>
              <a:gd name="connsiteX2" fmla="*/ 3574310 w 3574310"/>
              <a:gd name="connsiteY2" fmla="*/ 1314450 h 1314450"/>
              <a:gd name="connsiteX3" fmla="*/ 0 w 3574310"/>
              <a:gd name="connsiteY3" fmla="*/ 1314450 h 1314450"/>
              <a:gd name="connsiteX4" fmla="*/ 690833 w 3574310"/>
              <a:gd name="connsiteY4" fmla="*/ 0 h 1314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310" h="1314450">
                <a:moveTo>
                  <a:pt x="690833" y="0"/>
                </a:moveTo>
                <a:lnTo>
                  <a:pt x="2883477" y="0"/>
                </a:lnTo>
                <a:lnTo>
                  <a:pt x="3574310" y="1314450"/>
                </a:lnTo>
                <a:lnTo>
                  <a:pt x="0" y="1314450"/>
                </a:lnTo>
                <a:lnTo>
                  <a:pt x="690833" y="0"/>
                </a:lnTo>
                <a:close/>
              </a:path>
            </a:pathLst>
          </a:custGeom>
          <a:solidFill>
            <a:schemeClr val="accent1">
              <a:alpha val="100000"/>
            </a:schemeClr>
          </a:solidFill>
          <a:ln w="25400" cap="flat" cmpd="sng" algn="ctr">
            <a:noFill/>
            <a:prstDash val="solid"/>
            <a:miter lim="800000"/>
          </a:ln>
          <a:effectLst/>
        </p:spPr>
        <p:txBody>
          <a:bodyPr rot="0" spcFirstLastPara="false" vert="horz" wrap="none" lIns="0" tIns="0" rIns="0" bIns="0" numCol="1" spcCol="0" rtlCol="false" fromWordArt="false" anchor="ctr" anchorCtr="false" forceAA="false" compatLnSpc="false">
            <a:noAutofit/>
          </a:bodyPr>
          <a:lstStyle/>
          <a:p>
            <a:pPr lvl="0" algn="ctr">
              <a:buClrTx/>
              <a:buSzTx/>
              <a:buFontTx/>
            </a:pPr>
            <a:endParaRPr lang="zh-CN" sz="1200">
              <a:solidFill>
                <a:schemeClr val="bg1">
                  <a:alpha val="100000"/>
                </a:schemeClr>
              </a:solidFill>
              <a:latin typeface="默认字体"/>
              <a:ea typeface="默认字体"/>
              <a:cs typeface="思源黑体 CN Medium"/>
              <a:sym typeface="思源黑体 CN Normal"/>
            </a:endParaRPr>
          </a:p>
        </p:txBody>
      </p:sp>
      <p:sp>
        <p:nvSpPr>
          <p:cNvPr id="196" name="任意多边形: 形状 4"/>
          <p:cNvSpPr/>
          <p:nvPr/>
        </p:nvSpPr>
        <p:spPr bwMode="auto">
          <a:xfrm rot="0" flipH="false" flipV="false">
            <a:off x="3655666" y="4794400"/>
            <a:ext cx="4341799" cy="1079582"/>
          </a:xfrm>
          <a:custGeom>
            <a:avLst/>
            <a:gdLst>
              <a:gd name="connsiteX0" fmla="*/ 690833 w 5286375"/>
              <a:gd name="connsiteY0" fmla="*/ 0 h 1314450"/>
              <a:gd name="connsiteX1" fmla="*/ 4595542 w 5286375"/>
              <a:gd name="connsiteY1" fmla="*/ 0 h 1314450"/>
              <a:gd name="connsiteX2" fmla="*/ 5286375 w 5286375"/>
              <a:gd name="connsiteY2" fmla="*/ 1314450 h 1314450"/>
              <a:gd name="connsiteX3" fmla="*/ 0 w 5286375"/>
              <a:gd name="connsiteY3" fmla="*/ 1314450 h 1314450"/>
              <a:gd name="connsiteX4" fmla="*/ 690833 w 5286375"/>
              <a:gd name="connsiteY4" fmla="*/ 0 h 1314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6375" h="1314450">
                <a:moveTo>
                  <a:pt x="690833" y="0"/>
                </a:moveTo>
                <a:lnTo>
                  <a:pt x="4595542" y="0"/>
                </a:lnTo>
                <a:lnTo>
                  <a:pt x="5286375" y="1314450"/>
                </a:lnTo>
                <a:lnTo>
                  <a:pt x="0" y="1314450"/>
                </a:lnTo>
                <a:lnTo>
                  <a:pt x="690833" y="0"/>
                </a:lnTo>
                <a:close/>
              </a:path>
            </a:pathLst>
          </a:custGeom>
          <a:solidFill>
            <a:schemeClr val="accent1">
              <a:alpha val="100000"/>
            </a:schemeClr>
          </a:solidFill>
          <a:ln w="25400" cap="flat" cmpd="sng" algn="ctr">
            <a:noFill/>
            <a:prstDash val="solid"/>
            <a:miter lim="800000"/>
          </a:ln>
          <a:effectLst/>
        </p:spPr>
        <p:txBody>
          <a:bodyPr rot="0" spcFirstLastPara="false" vert="horz" wrap="none" lIns="0" tIns="0" rIns="0" bIns="0" numCol="1" spcCol="0" rtlCol="false" fromWordArt="false" anchor="ctr" anchorCtr="false" forceAA="false" compatLnSpc="false">
            <a:noAutofit/>
          </a:bodyPr>
          <a:lstStyle/>
          <a:p>
            <a:pPr lvl="0" algn="ctr">
              <a:buClrTx/>
              <a:buSzTx/>
              <a:buFontTx/>
            </a:pPr>
            <a:endParaRPr lang="zh-CN" sz="1200">
              <a:solidFill>
                <a:schemeClr val="bg1">
                  <a:alpha val="100000"/>
                </a:schemeClr>
              </a:solidFill>
              <a:latin typeface="默认字体"/>
              <a:ea typeface="默认字体"/>
              <a:cs typeface="思源黑体 CN Medium"/>
              <a:sym typeface="思源黑体 CN Normal"/>
            </a:endParaRPr>
          </a:p>
        </p:txBody>
      </p:sp>
      <p:sp>
        <p:nvSpPr>
          <p:cNvPr id="197" name="椭圆 10"/>
          <p:cNvSpPr/>
          <p:nvPr/>
        </p:nvSpPr>
        <p:spPr>
          <a:xfrm rot="0" flipH="false" flipV="false">
            <a:off x="5061816" y="3096796"/>
            <a:ext cx="1529498" cy="2034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zh-CN" sz="1600">
              <a:solidFill>
                <a:schemeClr val="bg1">
                  <a:alpha val="100000"/>
                </a:schemeClr>
              </a:solidFill>
              <a:latin typeface="默认字体"/>
              <a:ea typeface="默认字体"/>
              <a:cs typeface="思源黑体 CN Medium"/>
              <a:sym typeface="思源黑体 CN Normal"/>
            </a:endParaRPr>
          </a:p>
        </p:txBody>
      </p:sp>
      <p:sp>
        <p:nvSpPr>
          <p:cNvPr id="198" name="椭圆 11"/>
          <p:cNvSpPr/>
          <p:nvPr/>
        </p:nvSpPr>
        <p:spPr>
          <a:xfrm rot="0" flipH="false" flipV="false">
            <a:off x="4367095" y="4441110"/>
            <a:ext cx="2918942" cy="2034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zh-CN" sz="1600">
              <a:solidFill>
                <a:schemeClr val="bg1">
                  <a:alpha val="100000"/>
                </a:schemeClr>
              </a:solidFill>
              <a:latin typeface="默认字体"/>
              <a:ea typeface="默认字体"/>
              <a:cs typeface="思源黑体 CN Medium"/>
              <a:sym typeface="思源黑体 CN Normal"/>
            </a:endParaRPr>
          </a:p>
        </p:txBody>
      </p:sp>
      <p:sp>
        <p:nvSpPr>
          <p:cNvPr id="199" name="椭圆 12"/>
          <p:cNvSpPr/>
          <p:nvPr/>
        </p:nvSpPr>
        <p:spPr>
          <a:xfrm rot="0" flipH="false" flipV="false">
            <a:off x="3655666" y="5772282"/>
            <a:ext cx="4341800" cy="2034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zh-CN" sz="1600">
              <a:solidFill>
                <a:schemeClr val="bg1">
                  <a:alpha val="100000"/>
                </a:schemeClr>
              </a:solidFill>
              <a:latin typeface="默认字体"/>
              <a:ea typeface="默认字体"/>
              <a:cs typeface="思源黑体 CN Medium"/>
              <a:sym typeface="思源黑体 CN Normal"/>
            </a:endParaRPr>
          </a:p>
        </p:txBody>
      </p:sp>
      <p:cxnSp>
        <p:nvCxnSpPr>
          <p:cNvPr id="200" name="直接箭头连接符 13"/>
          <p:cNvCxnSpPr>
            <a:stCxn id="197" idx="6"/>
          </p:cNvCxnSpPr>
          <p:nvPr/>
        </p:nvCxnSpPr>
        <p:spPr>
          <a:xfrm rot="0" flipH="false" flipV="false">
            <a:off x="6591314" y="3198496"/>
            <a:ext cx="3090972" cy="0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直接箭头连接符 16"/>
          <p:cNvCxnSpPr/>
          <p:nvPr/>
        </p:nvCxnSpPr>
        <p:spPr>
          <a:xfrm rot="0" flipH="true" flipV="false">
            <a:off x="1295414" y="4539616"/>
            <a:ext cx="3090972" cy="0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直接箭头连接符 19"/>
          <p:cNvCxnSpPr/>
          <p:nvPr/>
        </p:nvCxnSpPr>
        <p:spPr>
          <a:xfrm rot="0" flipH="false" flipV="false">
            <a:off x="7962914" y="5884546"/>
            <a:ext cx="3090972" cy="0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3" name="" descr="{&quot;isTemplate&quot;:true,&quot;type&quot;:&quot;list&quot;,&quot;alignment&quot;:&quot;left&quot;,&quot;alignmentVertical&quot;:&quot;top&quot;,&quot;canOmit&quot;:false,&quot;scalable&quot;:false,&quot;minItemsCount&quot;:-1}"/>
          <p:cNvGrpSpPr/>
          <p:nvPr/>
        </p:nvGrpSpPr>
        <p:grpSpPr>
          <a:xfrm rot="0" flipH="false" flipV="false">
            <a:off x="455195" y="1499227"/>
            <a:ext cx="11281610" cy="4273055"/>
            <a:chOff x="455195" y="1611490"/>
            <a:chExt cx="11281610" cy="4273055"/>
          </a:xfrm>
        </p:grpSpPr>
        <p:grpSp>
          <p:nvGrpSpPr>
            <p:cNvPr id="204" name=""/>
            <p:cNvGrpSpPr/>
            <p:nvPr/>
          </p:nvGrpSpPr>
          <p:grpSpPr>
            <a:xfrm rot="0" flipH="false" flipV="false">
              <a:off x="6808088" y="1611490"/>
              <a:ext cx="3600005" cy="1583477"/>
              <a:chOff x="7138193" y="1503692"/>
              <a:chExt cx="3600005" cy="1583477"/>
            </a:xfrm>
          </p:grpSpPr>
          <p:sp>
            <p:nvSpPr>
              <p:cNvPr id="205" name="文本框 50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7138193" y="1503692"/>
                <a:ext cx="3600005" cy="369332"/>
              </a:xfrm>
              <a:prstGeom prst="rect">
                <a:avLst/>
              </a:prstGeom>
              <a:noFill/>
              <a:ln/>
            </p:spPr>
            <p:txBody>
              <a:bodyPr wrap="none" lIns="90043" tIns="0" rIns="0" bIns="0" rtlCol="false" anchor="t">
                <a:noAutofit/>
              </a:bodyPr>
              <a:lstStyle>
                <a:defPPr>
                  <a:defRPr lang="zh-CN"/>
                </a:defPPr>
                <a:lvl1pPr>
                  <a:defRPr sz="2400">
                    <a:solidFill>
                      <a:schemeClr val="accent1"/>
                    </a:solidFill>
                    <a:latin typeface="+mj-ea"/>
                    <a:ea typeface="+mj-ea"/>
                  </a:defRPr>
                </a:lvl1pPr>
                <a:lvl2pPr marL="457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sz="2000" b="true">
                    <a:solidFill>
                      <a:schemeClr val="accent1"/>
                    </a:solidFill>
                    <a:latin typeface="默认字体"/>
                    <a:ea typeface="默认字体"/>
                    <a:cs typeface="思源黑体 CN Medium"/>
                    <a:sym typeface="思源黑体 CN Normal"/>
                  </a:rPr>
                  <a:t>电商运营模式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206" name="文本框 51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7138193" y="1788785"/>
                <a:ext cx="3600005" cy="1298384"/>
              </a:xfrm>
              <a:prstGeom prst="rect">
                <a:avLst/>
              </a:prstGeom>
              <a:noFill/>
              <a:ln/>
            </p:spPr>
            <p:txBody>
              <a:bodyPr wrap="square" lIns="90043">
                <a:noAutofit/>
              </a:bodyPr>
              <a:lstStyle>
                <a:defPPr>
                  <a:defRPr lang="zh-CN"/>
                </a:defPPr>
                <a:lvl1pPr>
                  <a:lnSpc>
                    <a:spcPct val="130000"/>
                  </a:lnSpc>
                  <a:defRPr sz="1400" ker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思源黑体 CN Normal" panose="020B0400000000000000" charset="-122"/>
                    <a:ea typeface="思源黑体 CN Normal" panose="020B0400000000000000" charset="-122"/>
                  </a:defRPr>
                </a:lvl1pPr>
              </a:lstStyle>
              <a:p>
                <a:pPr marL="0" indent="0">
                  <a:lnSpc>
                    <a:spcPct val="130000"/>
                  </a:lnSpc>
                  <a:buNone/>
                </a:pPr>
                <a:r>
                  <a:rPr lang="zh-CN" sz="1400">
                    <a:solidFill>
                      <a:schemeClr val="tx1"/>
                    </a:solidFill>
                    <a:latin typeface="默认字体"/>
                    <a:ea typeface="默认字体"/>
                    <a:cs typeface="思源黑体 CN Medium"/>
                    <a:sym typeface="思源黑体 CN Normal"/>
                  </a:rPr>
                  <a:t>深厚的电商运营经验，助力企业打造电商平台，实现线上线下融合。</a:t>
                </a:r>
                <a:endParaRPr/>
              </a:p>
            </p:txBody>
          </p:sp>
        </p:grpSp>
        <p:grpSp>
          <p:nvGrpSpPr>
            <p:cNvPr id="207" name=""/>
            <p:cNvGrpSpPr/>
            <p:nvPr/>
          </p:nvGrpSpPr>
          <p:grpSpPr>
            <a:xfrm>
              <a:off x="455195" y="2895734"/>
              <a:ext cx="3600005" cy="1596652"/>
              <a:chOff x="455195" y="2895734"/>
              <a:chExt cx="3600005" cy="1596652"/>
            </a:xfrm>
          </p:grpSpPr>
          <p:sp>
            <p:nvSpPr>
              <p:cNvPr id="208" name="文本框 54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455195" y="2895734"/>
                <a:ext cx="3600005" cy="369332"/>
              </a:xfrm>
              <a:prstGeom prst="rect">
                <a:avLst/>
              </a:prstGeom>
              <a:noFill/>
              <a:ln/>
            </p:spPr>
            <p:txBody>
              <a:bodyPr wrap="none" lIns="90043" tIns="0" rIns="0" bIns="0" rtlCol="false" anchor="t">
                <a:noAutofit/>
              </a:bodyPr>
              <a:lstStyle>
                <a:defPPr>
                  <a:defRPr lang="zh-CN"/>
                </a:defPPr>
                <a:lvl1pPr marL="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sz="2000" b="true">
                    <a:solidFill>
                      <a:schemeClr val="accent1"/>
                    </a:solidFill>
                    <a:latin typeface="默认字体"/>
                    <a:ea typeface="默认字体"/>
                    <a:cs typeface="思源黑体 CN Medium"/>
                    <a:sym typeface="思源黑体 CN Normal"/>
                  </a:rPr>
                  <a:t>多元化营销策略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209" name="文本框 55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455195" y="3198497"/>
                <a:ext cx="3600005" cy="1293889"/>
              </a:xfrm>
              <a:prstGeom prst="rect">
                <a:avLst/>
              </a:prstGeom>
              <a:noFill/>
              <a:ln/>
            </p:spPr>
            <p:txBody>
              <a:bodyPr wrap="square" lIns="90043">
                <a:noAutofit/>
              </a:bodyPr>
              <a:lstStyle>
                <a:defPPr>
                  <a:defRPr lang="zh-CN"/>
                </a:defPPr>
                <a:lvl1pPr>
                  <a:lnSpc>
                    <a:spcPct val="130000"/>
                  </a:lnSpc>
                  <a:defRPr sz="1400" ker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思源黑体 CN Normal" panose="020B0400000000000000" charset="-122"/>
                    <a:ea typeface="思源黑体 CN Normal" panose="020B0400000000000000" charset="-122"/>
                  </a:defRPr>
                </a:lvl1pPr>
              </a:lstStyle>
              <a:p>
                <a:pPr marL="0" indent="0">
                  <a:lnSpc>
                    <a:spcPct val="130000"/>
                  </a:lnSpc>
                  <a:buNone/>
                </a:pPr>
                <a:r>
                  <a:rPr lang="zh-CN" sz="1400">
                    <a:solidFill>
                      <a:schemeClr val="tx1"/>
                    </a:solidFill>
                    <a:latin typeface="默认字体"/>
                    <a:ea typeface="默认字体"/>
                    <a:cs typeface="思源黑体 CN Medium"/>
                    <a:sym typeface="思源黑体 CN Normal"/>
                  </a:rPr>
                  <a:t>结合社交媒体、搜索引擎等渠道，制定多元化的营销策略。</a:t>
                </a:r>
                <a:endParaRPr/>
              </a:p>
            </p:txBody>
          </p:sp>
        </p:grpSp>
        <p:grpSp>
          <p:nvGrpSpPr>
            <p:cNvPr id="210" name=""/>
            <p:cNvGrpSpPr/>
            <p:nvPr/>
          </p:nvGrpSpPr>
          <p:grpSpPr>
            <a:xfrm>
              <a:off x="8136800" y="4301077"/>
              <a:ext cx="3600005" cy="1583468"/>
              <a:chOff x="8136800" y="4301077"/>
              <a:chExt cx="3600005" cy="1583468"/>
            </a:xfrm>
          </p:grpSpPr>
          <p:sp>
            <p:nvSpPr>
              <p:cNvPr id="211" name="文本框 58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8136800" y="4301077"/>
                <a:ext cx="3600005" cy="369332"/>
              </a:xfrm>
              <a:prstGeom prst="rect">
                <a:avLst/>
              </a:prstGeom>
              <a:noFill/>
              <a:ln/>
            </p:spPr>
            <p:txBody>
              <a:bodyPr wrap="none" lIns="90043" tIns="0" rIns="0" bIns="0" rtlCol="false" anchor="t">
                <a:noAutofit/>
              </a:bodyPr>
              <a:lstStyle>
                <a:defPPr>
                  <a:defRPr lang="zh-CN"/>
                </a:defPPr>
                <a:lvl1pPr>
                  <a:defRPr sz="2400">
                    <a:solidFill>
                      <a:schemeClr val="accent1"/>
                    </a:solidFill>
                    <a:latin typeface="+mj-ea"/>
                    <a:ea typeface="+mj-ea"/>
                  </a:defRPr>
                </a:lvl1pPr>
                <a:lvl2pPr marL="457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sz="2000" b="true">
                    <a:solidFill>
                      <a:schemeClr val="accent1"/>
                    </a:solidFill>
                    <a:latin typeface="默认字体"/>
                    <a:ea typeface="默认字体"/>
                    <a:cs typeface="思源黑体 CN Medium"/>
                    <a:sym typeface="思源黑体 CN Normal"/>
                  </a:rPr>
                  <a:t>支付与物流支持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212" name="文本框 59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8136800" y="4586170"/>
                <a:ext cx="3600005" cy="1298375"/>
              </a:xfrm>
              <a:prstGeom prst="rect">
                <a:avLst/>
              </a:prstGeom>
              <a:noFill/>
              <a:ln/>
            </p:spPr>
            <p:txBody>
              <a:bodyPr wrap="square" lIns="90043">
                <a:noAutofit/>
              </a:bodyPr>
              <a:lstStyle>
                <a:defPPr>
                  <a:defRPr lang="zh-CN"/>
                </a:defPPr>
                <a:lvl1pPr>
                  <a:lnSpc>
                    <a:spcPct val="130000"/>
                  </a:lnSpc>
                  <a:defRPr sz="1400" ker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思源黑体 CN Normal" panose="020B0400000000000000" charset="-122"/>
                    <a:ea typeface="思源黑体 CN Normal" panose="020B0400000000000000" charset="-122"/>
                  </a:defRPr>
                </a:lvl1pPr>
              </a:lstStyle>
              <a:p>
                <a:pPr marL="0" indent="0">
                  <a:lnSpc>
                    <a:spcPct val="130000"/>
                  </a:lnSpc>
                  <a:buNone/>
                </a:pPr>
                <a:r>
                  <a:rPr lang="zh-CN" sz="1400">
                    <a:solidFill>
                      <a:schemeClr val="tx1"/>
                    </a:solidFill>
                    <a:latin typeface="默认字体"/>
                    <a:ea typeface="默认字体"/>
                    <a:cs typeface="思源黑体 CN Medium"/>
                    <a:sym typeface="思源黑体 CN Normal"/>
                  </a:rPr>
                  <a:t>提供稳定的支付系统和优质的物流配送服务，确保交易顺利。</a:t>
                </a:r>
                <a:endParaRPr/>
              </a:p>
            </p:txBody>
          </p:sp>
        </p:grpSp>
      </p:grpSp>
      <p:grpSp>
        <p:nvGrpSpPr>
          <p:cNvPr id="213" name="组合 22"/>
          <p:cNvGrpSpPr/>
          <p:nvPr/>
        </p:nvGrpSpPr>
        <p:grpSpPr>
          <a:xfrm rot="0" flipH="false" flipV="false">
            <a:off x="5659861" y="2469078"/>
            <a:ext cx="443565" cy="319114"/>
            <a:chOff x="3820635" y="3071676"/>
            <a:chExt cx="541058" cy="389258"/>
          </a:xfrm>
          <a:solidFill>
            <a:schemeClr val="bg1"/>
          </a:solidFill>
        </p:grpSpPr>
        <p:sp>
          <p:nvSpPr>
            <p:cNvPr id="214" name="Freeform 226"/>
            <p:cNvSpPr>
              <a:spLocks noEditPoints="true"/>
            </p:cNvSpPr>
            <p:nvPr/>
          </p:nvSpPr>
          <p:spPr bwMode="auto">
            <a:xfrm>
              <a:off x="3820635" y="3071676"/>
              <a:ext cx="438051" cy="389258"/>
            </a:xfrm>
            <a:custGeom>
              <a:avLst/>
              <a:gdLst>
                <a:gd name="T0" fmla="*/ 166 w 171"/>
                <a:gd name="T1" fmla="*/ 0 h 152"/>
                <a:gd name="T2" fmla="*/ 6 w 171"/>
                <a:gd name="T3" fmla="*/ 0 h 152"/>
                <a:gd name="T4" fmla="*/ 0 w 171"/>
                <a:gd name="T5" fmla="*/ 6 h 152"/>
                <a:gd name="T6" fmla="*/ 0 w 171"/>
                <a:gd name="T7" fmla="*/ 147 h 152"/>
                <a:gd name="T8" fmla="*/ 6 w 171"/>
                <a:gd name="T9" fmla="*/ 152 h 152"/>
                <a:gd name="T10" fmla="*/ 166 w 171"/>
                <a:gd name="T11" fmla="*/ 152 h 152"/>
                <a:gd name="T12" fmla="*/ 171 w 171"/>
                <a:gd name="T13" fmla="*/ 147 h 152"/>
                <a:gd name="T14" fmla="*/ 171 w 171"/>
                <a:gd name="T15" fmla="*/ 6 h 152"/>
                <a:gd name="T16" fmla="*/ 166 w 171"/>
                <a:gd name="T17" fmla="*/ 0 h 152"/>
                <a:gd name="T18" fmla="*/ 132 w 171"/>
                <a:gd name="T19" fmla="*/ 12 h 152"/>
                <a:gd name="T20" fmla="*/ 139 w 171"/>
                <a:gd name="T21" fmla="*/ 19 h 152"/>
                <a:gd name="T22" fmla="*/ 132 w 171"/>
                <a:gd name="T23" fmla="*/ 26 h 152"/>
                <a:gd name="T24" fmla="*/ 124 w 171"/>
                <a:gd name="T25" fmla="*/ 19 h 152"/>
                <a:gd name="T26" fmla="*/ 132 w 171"/>
                <a:gd name="T27" fmla="*/ 12 h 152"/>
                <a:gd name="T28" fmla="*/ 110 w 171"/>
                <a:gd name="T29" fmla="*/ 12 h 152"/>
                <a:gd name="T30" fmla="*/ 118 w 171"/>
                <a:gd name="T31" fmla="*/ 19 h 152"/>
                <a:gd name="T32" fmla="*/ 110 w 171"/>
                <a:gd name="T33" fmla="*/ 26 h 152"/>
                <a:gd name="T34" fmla="*/ 103 w 171"/>
                <a:gd name="T35" fmla="*/ 19 h 152"/>
                <a:gd name="T36" fmla="*/ 110 w 171"/>
                <a:gd name="T37" fmla="*/ 12 h 152"/>
                <a:gd name="T38" fmla="*/ 160 w 171"/>
                <a:gd name="T39" fmla="*/ 141 h 152"/>
                <a:gd name="T40" fmla="*/ 11 w 171"/>
                <a:gd name="T41" fmla="*/ 141 h 152"/>
                <a:gd name="T42" fmla="*/ 11 w 171"/>
                <a:gd name="T43" fmla="*/ 38 h 152"/>
                <a:gd name="T44" fmla="*/ 160 w 171"/>
                <a:gd name="T45" fmla="*/ 38 h 152"/>
                <a:gd name="T46" fmla="*/ 160 w 171"/>
                <a:gd name="T47" fmla="*/ 141 h 152"/>
                <a:gd name="T48" fmla="*/ 153 w 171"/>
                <a:gd name="T49" fmla="*/ 26 h 152"/>
                <a:gd name="T50" fmla="*/ 146 w 171"/>
                <a:gd name="T51" fmla="*/ 19 h 152"/>
                <a:gd name="T52" fmla="*/ 153 w 171"/>
                <a:gd name="T53" fmla="*/ 12 h 152"/>
                <a:gd name="T54" fmla="*/ 160 w 171"/>
                <a:gd name="T55" fmla="*/ 19 h 152"/>
                <a:gd name="T56" fmla="*/ 153 w 171"/>
                <a:gd name="T57" fmla="*/ 26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71" h="152">
                  <a:moveTo>
                    <a:pt x="166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147"/>
                    <a:pt x="0" y="147"/>
                    <a:pt x="0" y="147"/>
                  </a:cubicBezTo>
                  <a:cubicBezTo>
                    <a:pt x="0" y="150"/>
                    <a:pt x="3" y="152"/>
                    <a:pt x="6" y="152"/>
                  </a:cubicBezTo>
                  <a:cubicBezTo>
                    <a:pt x="166" y="152"/>
                    <a:pt x="166" y="152"/>
                    <a:pt x="166" y="152"/>
                  </a:cubicBezTo>
                  <a:cubicBezTo>
                    <a:pt x="169" y="152"/>
                    <a:pt x="171" y="150"/>
                    <a:pt x="171" y="147"/>
                  </a:cubicBezTo>
                  <a:cubicBezTo>
                    <a:pt x="171" y="6"/>
                    <a:pt x="171" y="6"/>
                    <a:pt x="171" y="6"/>
                  </a:cubicBezTo>
                  <a:cubicBezTo>
                    <a:pt x="171" y="3"/>
                    <a:pt x="169" y="0"/>
                    <a:pt x="166" y="0"/>
                  </a:cubicBezTo>
                  <a:close/>
                  <a:moveTo>
                    <a:pt x="132" y="12"/>
                  </a:moveTo>
                  <a:cubicBezTo>
                    <a:pt x="136" y="12"/>
                    <a:pt x="139" y="15"/>
                    <a:pt x="139" y="19"/>
                  </a:cubicBezTo>
                  <a:cubicBezTo>
                    <a:pt x="139" y="23"/>
                    <a:pt x="136" y="26"/>
                    <a:pt x="132" y="26"/>
                  </a:cubicBezTo>
                  <a:cubicBezTo>
                    <a:pt x="128" y="26"/>
                    <a:pt x="124" y="23"/>
                    <a:pt x="124" y="19"/>
                  </a:cubicBezTo>
                  <a:cubicBezTo>
                    <a:pt x="124" y="15"/>
                    <a:pt x="128" y="12"/>
                    <a:pt x="132" y="12"/>
                  </a:cubicBezTo>
                  <a:close/>
                  <a:moveTo>
                    <a:pt x="110" y="12"/>
                  </a:moveTo>
                  <a:cubicBezTo>
                    <a:pt x="114" y="12"/>
                    <a:pt x="118" y="15"/>
                    <a:pt x="118" y="19"/>
                  </a:cubicBezTo>
                  <a:cubicBezTo>
                    <a:pt x="118" y="23"/>
                    <a:pt x="114" y="26"/>
                    <a:pt x="110" y="26"/>
                  </a:cubicBezTo>
                  <a:cubicBezTo>
                    <a:pt x="106" y="26"/>
                    <a:pt x="103" y="23"/>
                    <a:pt x="103" y="19"/>
                  </a:cubicBezTo>
                  <a:cubicBezTo>
                    <a:pt x="103" y="15"/>
                    <a:pt x="106" y="12"/>
                    <a:pt x="110" y="12"/>
                  </a:cubicBezTo>
                  <a:close/>
                  <a:moveTo>
                    <a:pt x="160" y="141"/>
                  </a:moveTo>
                  <a:cubicBezTo>
                    <a:pt x="11" y="141"/>
                    <a:pt x="11" y="141"/>
                    <a:pt x="11" y="141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60" y="38"/>
                    <a:pt x="160" y="38"/>
                    <a:pt x="160" y="38"/>
                  </a:cubicBezTo>
                  <a:lnTo>
                    <a:pt x="160" y="141"/>
                  </a:lnTo>
                  <a:close/>
                  <a:moveTo>
                    <a:pt x="153" y="26"/>
                  </a:moveTo>
                  <a:cubicBezTo>
                    <a:pt x="149" y="26"/>
                    <a:pt x="146" y="23"/>
                    <a:pt x="146" y="19"/>
                  </a:cubicBezTo>
                  <a:cubicBezTo>
                    <a:pt x="146" y="15"/>
                    <a:pt x="149" y="12"/>
                    <a:pt x="153" y="12"/>
                  </a:cubicBezTo>
                  <a:cubicBezTo>
                    <a:pt x="157" y="12"/>
                    <a:pt x="160" y="15"/>
                    <a:pt x="160" y="19"/>
                  </a:cubicBezTo>
                  <a:cubicBezTo>
                    <a:pt x="160" y="23"/>
                    <a:pt x="157" y="26"/>
                    <a:pt x="153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  <p:sp>
          <p:nvSpPr>
            <p:cNvPr id="215" name="Freeform 227"/>
            <p:cNvSpPr/>
            <p:nvPr/>
          </p:nvSpPr>
          <p:spPr bwMode="auto">
            <a:xfrm>
              <a:off x="4117729" y="3336242"/>
              <a:ext cx="41203" cy="40119"/>
            </a:xfrm>
            <a:custGeom>
              <a:avLst/>
              <a:gdLst>
                <a:gd name="T0" fmla="*/ 12 w 38"/>
                <a:gd name="T1" fmla="*/ 0 h 37"/>
                <a:gd name="T2" fmla="*/ 12 w 38"/>
                <a:gd name="T3" fmla="*/ 2 h 37"/>
                <a:gd name="T4" fmla="*/ 0 w 38"/>
                <a:gd name="T5" fmla="*/ 37 h 37"/>
                <a:gd name="T6" fmla="*/ 36 w 38"/>
                <a:gd name="T7" fmla="*/ 28 h 37"/>
                <a:gd name="T8" fmla="*/ 38 w 38"/>
                <a:gd name="T9" fmla="*/ 26 h 37"/>
                <a:gd name="T10" fmla="*/ 12 w 38"/>
                <a:gd name="T11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37">
                  <a:moveTo>
                    <a:pt x="12" y="0"/>
                  </a:moveTo>
                  <a:lnTo>
                    <a:pt x="12" y="2"/>
                  </a:lnTo>
                  <a:lnTo>
                    <a:pt x="0" y="37"/>
                  </a:lnTo>
                  <a:lnTo>
                    <a:pt x="36" y="28"/>
                  </a:lnTo>
                  <a:lnTo>
                    <a:pt x="38" y="26"/>
                  </a:lnTo>
                  <a:lnTo>
                    <a:pt x="1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  <p:sp>
          <p:nvSpPr>
            <p:cNvPr id="216" name="Freeform 228"/>
            <p:cNvSpPr/>
            <p:nvPr/>
          </p:nvSpPr>
          <p:spPr bwMode="auto">
            <a:xfrm>
              <a:off x="4281456" y="3135649"/>
              <a:ext cx="80237" cy="76984"/>
            </a:xfrm>
            <a:custGeom>
              <a:avLst/>
              <a:gdLst>
                <a:gd name="T0" fmla="*/ 23 w 31"/>
                <a:gd name="T1" fmla="*/ 30 h 30"/>
                <a:gd name="T2" fmla="*/ 29 w 31"/>
                <a:gd name="T3" fmla="*/ 24 h 30"/>
                <a:gd name="T4" fmla="*/ 29 w 31"/>
                <a:gd name="T5" fmla="*/ 17 h 30"/>
                <a:gd name="T6" fmla="*/ 13 w 31"/>
                <a:gd name="T7" fmla="*/ 2 h 30"/>
                <a:gd name="T8" fmla="*/ 6 w 31"/>
                <a:gd name="T9" fmla="*/ 2 h 30"/>
                <a:gd name="T10" fmla="*/ 0 w 31"/>
                <a:gd name="T11" fmla="*/ 8 h 30"/>
                <a:gd name="T12" fmla="*/ 23 w 31"/>
                <a:gd name="T13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" h="30">
                  <a:moveTo>
                    <a:pt x="23" y="30"/>
                  </a:moveTo>
                  <a:cubicBezTo>
                    <a:pt x="29" y="24"/>
                    <a:pt x="29" y="24"/>
                    <a:pt x="29" y="24"/>
                  </a:cubicBezTo>
                  <a:cubicBezTo>
                    <a:pt x="31" y="22"/>
                    <a:pt x="31" y="19"/>
                    <a:pt x="29" y="17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1" y="0"/>
                    <a:pt x="8" y="0"/>
                    <a:pt x="6" y="2"/>
                  </a:cubicBezTo>
                  <a:cubicBezTo>
                    <a:pt x="0" y="8"/>
                    <a:pt x="0" y="8"/>
                    <a:pt x="0" y="8"/>
                  </a:cubicBezTo>
                  <a:lnTo>
                    <a:pt x="23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  <p:sp>
          <p:nvSpPr>
            <p:cNvPr id="217" name="Freeform 229"/>
            <p:cNvSpPr/>
            <p:nvPr/>
          </p:nvSpPr>
          <p:spPr bwMode="auto">
            <a:xfrm>
              <a:off x="4151342" y="3161672"/>
              <a:ext cx="182160" cy="184328"/>
            </a:xfrm>
            <a:custGeom>
              <a:avLst/>
              <a:gdLst>
                <a:gd name="T0" fmla="*/ 49 w 71"/>
                <a:gd name="T1" fmla="*/ 0 h 72"/>
                <a:gd name="T2" fmla="*/ 48 w 71"/>
                <a:gd name="T3" fmla="*/ 1 h 72"/>
                <a:gd name="T4" fmla="*/ 2 w 71"/>
                <a:gd name="T5" fmla="*/ 47 h 72"/>
                <a:gd name="T6" fmla="*/ 2 w 71"/>
                <a:gd name="T7" fmla="*/ 55 h 72"/>
                <a:gd name="T8" fmla="*/ 2 w 71"/>
                <a:gd name="T9" fmla="*/ 55 h 72"/>
                <a:gd name="T10" fmla="*/ 8 w 71"/>
                <a:gd name="T11" fmla="*/ 57 h 72"/>
                <a:gd name="T12" fmla="*/ 9 w 71"/>
                <a:gd name="T13" fmla="*/ 62 h 72"/>
                <a:gd name="T14" fmla="*/ 9 w 71"/>
                <a:gd name="T15" fmla="*/ 62 h 72"/>
                <a:gd name="T16" fmla="*/ 15 w 71"/>
                <a:gd name="T17" fmla="*/ 64 h 72"/>
                <a:gd name="T18" fmla="*/ 16 w 71"/>
                <a:gd name="T19" fmla="*/ 69 h 72"/>
                <a:gd name="T20" fmla="*/ 17 w 71"/>
                <a:gd name="T21" fmla="*/ 70 h 72"/>
                <a:gd name="T22" fmla="*/ 24 w 71"/>
                <a:gd name="T23" fmla="*/ 70 h 72"/>
                <a:gd name="T24" fmla="*/ 71 w 71"/>
                <a:gd name="T25" fmla="*/ 23 h 72"/>
                <a:gd name="T26" fmla="*/ 71 w 71"/>
                <a:gd name="T27" fmla="*/ 23 h 72"/>
                <a:gd name="T28" fmla="*/ 49 w 71"/>
                <a:gd name="T29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1" h="72">
                  <a:moveTo>
                    <a:pt x="49" y="0"/>
                  </a:moveTo>
                  <a:cubicBezTo>
                    <a:pt x="49" y="0"/>
                    <a:pt x="48" y="0"/>
                    <a:pt x="48" y="1"/>
                  </a:cubicBezTo>
                  <a:cubicBezTo>
                    <a:pt x="2" y="47"/>
                    <a:pt x="2" y="47"/>
                    <a:pt x="2" y="47"/>
                  </a:cubicBezTo>
                  <a:cubicBezTo>
                    <a:pt x="0" y="49"/>
                    <a:pt x="0" y="53"/>
                    <a:pt x="2" y="55"/>
                  </a:cubicBezTo>
                  <a:cubicBezTo>
                    <a:pt x="2" y="55"/>
                    <a:pt x="2" y="55"/>
                    <a:pt x="2" y="55"/>
                  </a:cubicBezTo>
                  <a:cubicBezTo>
                    <a:pt x="4" y="57"/>
                    <a:pt x="6" y="57"/>
                    <a:pt x="8" y="57"/>
                  </a:cubicBezTo>
                  <a:cubicBezTo>
                    <a:pt x="7" y="58"/>
                    <a:pt x="7" y="60"/>
                    <a:pt x="9" y="62"/>
                  </a:cubicBezTo>
                  <a:cubicBezTo>
                    <a:pt x="9" y="62"/>
                    <a:pt x="9" y="62"/>
                    <a:pt x="9" y="62"/>
                  </a:cubicBezTo>
                  <a:cubicBezTo>
                    <a:pt x="11" y="64"/>
                    <a:pt x="13" y="64"/>
                    <a:pt x="15" y="64"/>
                  </a:cubicBezTo>
                  <a:cubicBezTo>
                    <a:pt x="14" y="66"/>
                    <a:pt x="15" y="68"/>
                    <a:pt x="16" y="69"/>
                  </a:cubicBezTo>
                  <a:cubicBezTo>
                    <a:pt x="17" y="70"/>
                    <a:pt x="17" y="70"/>
                    <a:pt x="17" y="70"/>
                  </a:cubicBezTo>
                  <a:cubicBezTo>
                    <a:pt x="19" y="72"/>
                    <a:pt x="22" y="72"/>
                    <a:pt x="24" y="70"/>
                  </a:cubicBezTo>
                  <a:cubicBezTo>
                    <a:pt x="71" y="23"/>
                    <a:pt x="71" y="23"/>
                    <a:pt x="71" y="23"/>
                  </a:cubicBezTo>
                  <a:cubicBezTo>
                    <a:pt x="71" y="23"/>
                    <a:pt x="71" y="23"/>
                    <a:pt x="71" y="23"/>
                  </a:cubicBezTo>
                  <a:lnTo>
                    <a:pt x="4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  <p:sp>
          <p:nvSpPr>
            <p:cNvPr id="218" name="Rectangle 230"/>
            <p:cNvSpPr>
              <a:spLocks noChangeArrowheads="true"/>
            </p:cNvSpPr>
            <p:nvPr/>
          </p:nvSpPr>
          <p:spPr bwMode="auto">
            <a:xfrm>
              <a:off x="3879187" y="3222392"/>
              <a:ext cx="140957" cy="1626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  <p:sp>
          <p:nvSpPr>
            <p:cNvPr id="219" name="Rectangle 231"/>
            <p:cNvSpPr>
              <a:spLocks noChangeArrowheads="true"/>
            </p:cNvSpPr>
            <p:nvPr/>
          </p:nvSpPr>
          <p:spPr bwMode="auto">
            <a:xfrm>
              <a:off x="3879187" y="3269016"/>
              <a:ext cx="225531" cy="151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  <p:sp>
          <p:nvSpPr>
            <p:cNvPr id="220" name="Rectangle 232"/>
            <p:cNvSpPr>
              <a:spLocks noChangeArrowheads="true"/>
            </p:cNvSpPr>
            <p:nvPr/>
          </p:nvSpPr>
          <p:spPr bwMode="auto">
            <a:xfrm>
              <a:off x="3879187" y="3315640"/>
              <a:ext cx="225531" cy="151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  <p:sp>
          <p:nvSpPr>
            <p:cNvPr id="221" name="Rectangle 233"/>
            <p:cNvSpPr>
              <a:spLocks noChangeArrowheads="true"/>
            </p:cNvSpPr>
            <p:nvPr/>
          </p:nvSpPr>
          <p:spPr bwMode="auto">
            <a:xfrm>
              <a:off x="3879187" y="3361180"/>
              <a:ext cx="225531" cy="151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</p:grpSp>
      <p:grpSp>
        <p:nvGrpSpPr>
          <p:cNvPr id="222" name="组合 31"/>
          <p:cNvGrpSpPr/>
          <p:nvPr/>
        </p:nvGrpSpPr>
        <p:grpSpPr>
          <a:xfrm rot="0" flipH="false" flipV="false">
            <a:off x="5604784" y="3786962"/>
            <a:ext cx="443565" cy="418975"/>
            <a:chOff x="4882149" y="3025052"/>
            <a:chExt cx="489013" cy="461905"/>
          </a:xfrm>
          <a:solidFill>
            <a:schemeClr val="bg1"/>
          </a:solidFill>
        </p:grpSpPr>
        <p:sp>
          <p:nvSpPr>
            <p:cNvPr id="223" name="Freeform 250"/>
            <p:cNvSpPr/>
            <p:nvPr/>
          </p:nvSpPr>
          <p:spPr bwMode="auto">
            <a:xfrm>
              <a:off x="4882149" y="3161672"/>
              <a:ext cx="468411" cy="325285"/>
            </a:xfrm>
            <a:custGeom>
              <a:avLst/>
              <a:gdLst>
                <a:gd name="T0" fmla="*/ 102 w 183"/>
                <a:gd name="T1" fmla="*/ 127 h 127"/>
                <a:gd name="T2" fmla="*/ 65 w 183"/>
                <a:gd name="T3" fmla="*/ 119 h 127"/>
                <a:gd name="T4" fmla="*/ 20 w 183"/>
                <a:gd name="T5" fmla="*/ 0 h 127"/>
                <a:gd name="T6" fmla="*/ 50 w 183"/>
                <a:gd name="T7" fmla="*/ 14 h 127"/>
                <a:gd name="T8" fmla="*/ 78 w 183"/>
                <a:gd name="T9" fmla="*/ 89 h 127"/>
                <a:gd name="T10" fmla="*/ 154 w 183"/>
                <a:gd name="T11" fmla="*/ 60 h 127"/>
                <a:gd name="T12" fmla="*/ 183 w 183"/>
                <a:gd name="T13" fmla="*/ 74 h 127"/>
                <a:gd name="T14" fmla="*/ 134 w 183"/>
                <a:gd name="T15" fmla="*/ 121 h 127"/>
                <a:gd name="T16" fmla="*/ 102 w 183"/>
                <a:gd name="T17" fmla="*/ 12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3" h="127">
                  <a:moveTo>
                    <a:pt x="102" y="127"/>
                  </a:moveTo>
                  <a:cubicBezTo>
                    <a:pt x="89" y="127"/>
                    <a:pt x="77" y="124"/>
                    <a:pt x="65" y="119"/>
                  </a:cubicBezTo>
                  <a:cubicBezTo>
                    <a:pt x="20" y="98"/>
                    <a:pt x="0" y="45"/>
                    <a:pt x="20" y="0"/>
                  </a:cubicBezTo>
                  <a:cubicBezTo>
                    <a:pt x="50" y="14"/>
                    <a:pt x="50" y="14"/>
                    <a:pt x="50" y="14"/>
                  </a:cubicBezTo>
                  <a:cubicBezTo>
                    <a:pt x="37" y="42"/>
                    <a:pt x="50" y="76"/>
                    <a:pt x="78" y="89"/>
                  </a:cubicBezTo>
                  <a:cubicBezTo>
                    <a:pt x="107" y="102"/>
                    <a:pt x="141" y="89"/>
                    <a:pt x="154" y="60"/>
                  </a:cubicBezTo>
                  <a:cubicBezTo>
                    <a:pt x="183" y="74"/>
                    <a:pt x="183" y="74"/>
                    <a:pt x="183" y="74"/>
                  </a:cubicBezTo>
                  <a:cubicBezTo>
                    <a:pt x="174" y="96"/>
                    <a:pt x="156" y="112"/>
                    <a:pt x="134" y="121"/>
                  </a:cubicBezTo>
                  <a:cubicBezTo>
                    <a:pt x="123" y="125"/>
                    <a:pt x="112" y="127"/>
                    <a:pt x="102" y="1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  <p:sp>
          <p:nvSpPr>
            <p:cNvPr id="224" name="Freeform 251"/>
            <p:cNvSpPr/>
            <p:nvPr/>
          </p:nvSpPr>
          <p:spPr bwMode="auto">
            <a:xfrm>
              <a:off x="4942869" y="3028305"/>
              <a:ext cx="179991" cy="148547"/>
            </a:xfrm>
            <a:custGeom>
              <a:avLst/>
              <a:gdLst>
                <a:gd name="T0" fmla="*/ 70 w 70"/>
                <a:gd name="T1" fmla="*/ 0 h 58"/>
                <a:gd name="T2" fmla="*/ 8 w 70"/>
                <a:gd name="T3" fmla="*/ 33 h 58"/>
                <a:gd name="T4" fmla="*/ 0 w 70"/>
                <a:gd name="T5" fmla="*/ 45 h 58"/>
                <a:gd name="T6" fmla="*/ 30 w 70"/>
                <a:gd name="T7" fmla="*/ 58 h 58"/>
                <a:gd name="T8" fmla="*/ 33 w 70"/>
                <a:gd name="T9" fmla="*/ 53 h 58"/>
                <a:gd name="T10" fmla="*/ 70 w 70"/>
                <a:gd name="T11" fmla="*/ 33 h 58"/>
                <a:gd name="T12" fmla="*/ 70 w 70"/>
                <a:gd name="T13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" h="58">
                  <a:moveTo>
                    <a:pt x="70" y="0"/>
                  </a:moveTo>
                  <a:cubicBezTo>
                    <a:pt x="45" y="2"/>
                    <a:pt x="23" y="14"/>
                    <a:pt x="8" y="33"/>
                  </a:cubicBezTo>
                  <a:cubicBezTo>
                    <a:pt x="5" y="37"/>
                    <a:pt x="2" y="41"/>
                    <a:pt x="0" y="45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1" y="57"/>
                    <a:pt x="32" y="55"/>
                    <a:pt x="33" y="53"/>
                  </a:cubicBezTo>
                  <a:cubicBezTo>
                    <a:pt x="42" y="42"/>
                    <a:pt x="55" y="35"/>
                    <a:pt x="70" y="33"/>
                  </a:cubicBezTo>
                  <a:lnTo>
                    <a:pt x="7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  <p:sp>
          <p:nvSpPr>
            <p:cNvPr id="225" name="Freeform 252"/>
            <p:cNvSpPr/>
            <p:nvPr/>
          </p:nvSpPr>
          <p:spPr bwMode="auto">
            <a:xfrm>
              <a:off x="5284419" y="3276606"/>
              <a:ext cx="86743" cy="54214"/>
            </a:xfrm>
            <a:custGeom>
              <a:avLst/>
              <a:gdLst>
                <a:gd name="T0" fmla="*/ 1 w 34"/>
                <a:gd name="T1" fmla="*/ 0 h 21"/>
                <a:gd name="T2" fmla="*/ 0 w 34"/>
                <a:gd name="T3" fmla="*/ 8 h 21"/>
                <a:gd name="T4" fmla="*/ 29 w 34"/>
                <a:gd name="T5" fmla="*/ 21 h 21"/>
                <a:gd name="T6" fmla="*/ 34 w 34"/>
                <a:gd name="T7" fmla="*/ 0 h 21"/>
                <a:gd name="T8" fmla="*/ 1 w 34"/>
                <a:gd name="T9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21">
                  <a:moveTo>
                    <a:pt x="1" y="0"/>
                  </a:moveTo>
                  <a:cubicBezTo>
                    <a:pt x="1" y="3"/>
                    <a:pt x="0" y="5"/>
                    <a:pt x="0" y="8"/>
                  </a:cubicBezTo>
                  <a:cubicBezTo>
                    <a:pt x="29" y="21"/>
                    <a:pt x="29" y="21"/>
                    <a:pt x="29" y="21"/>
                  </a:cubicBezTo>
                  <a:cubicBezTo>
                    <a:pt x="32" y="14"/>
                    <a:pt x="33" y="7"/>
                    <a:pt x="34" y="0"/>
                  </a:cubicBezTo>
                  <a:lnTo>
                    <a:pt x="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  <p:sp>
          <p:nvSpPr>
            <p:cNvPr id="226" name="Freeform 253"/>
            <p:cNvSpPr/>
            <p:nvPr/>
          </p:nvSpPr>
          <p:spPr bwMode="auto">
            <a:xfrm>
              <a:off x="5143462" y="3025052"/>
              <a:ext cx="227700" cy="230953"/>
            </a:xfrm>
            <a:custGeom>
              <a:avLst/>
              <a:gdLst>
                <a:gd name="T0" fmla="*/ 89 w 89"/>
                <a:gd name="T1" fmla="*/ 90 h 90"/>
                <a:gd name="T2" fmla="*/ 57 w 89"/>
                <a:gd name="T3" fmla="*/ 90 h 90"/>
                <a:gd name="T4" fmla="*/ 0 w 89"/>
                <a:gd name="T5" fmla="*/ 33 h 90"/>
                <a:gd name="T6" fmla="*/ 0 w 89"/>
                <a:gd name="T7" fmla="*/ 0 h 90"/>
                <a:gd name="T8" fmla="*/ 89 w 89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90">
                  <a:moveTo>
                    <a:pt x="89" y="90"/>
                  </a:moveTo>
                  <a:cubicBezTo>
                    <a:pt x="57" y="90"/>
                    <a:pt x="57" y="90"/>
                    <a:pt x="57" y="90"/>
                  </a:cubicBezTo>
                  <a:cubicBezTo>
                    <a:pt x="57" y="59"/>
                    <a:pt x="31" y="33"/>
                    <a:pt x="0" y="3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9" y="0"/>
                    <a:pt x="89" y="41"/>
                    <a:pt x="89" y="9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  <p:sp>
          <p:nvSpPr>
            <p:cNvPr id="227" name="Rectangle 254"/>
            <p:cNvSpPr>
              <a:spLocks noChangeArrowheads="true"/>
            </p:cNvSpPr>
            <p:nvPr/>
          </p:nvSpPr>
          <p:spPr bwMode="auto">
            <a:xfrm>
              <a:off x="5058888" y="3284196"/>
              <a:ext cx="43371" cy="5421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  <p:sp>
          <p:nvSpPr>
            <p:cNvPr id="228" name="Rectangle 255"/>
            <p:cNvSpPr>
              <a:spLocks noChangeArrowheads="true"/>
            </p:cNvSpPr>
            <p:nvPr/>
          </p:nvSpPr>
          <p:spPr bwMode="auto">
            <a:xfrm>
              <a:off x="5122860" y="3218054"/>
              <a:ext cx="41203" cy="12035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  <p:sp>
          <p:nvSpPr>
            <p:cNvPr id="229" name="Rectangle 256"/>
            <p:cNvSpPr>
              <a:spLocks noChangeArrowheads="true"/>
            </p:cNvSpPr>
            <p:nvPr/>
          </p:nvSpPr>
          <p:spPr bwMode="auto">
            <a:xfrm>
              <a:off x="5184664" y="3182273"/>
              <a:ext cx="41203" cy="15613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</p:grpSp>
      <p:grpSp>
        <p:nvGrpSpPr>
          <p:cNvPr id="230" name="组合 43"/>
          <p:cNvGrpSpPr/>
          <p:nvPr/>
        </p:nvGrpSpPr>
        <p:grpSpPr>
          <a:xfrm rot="0" flipH="false" flipV="false">
            <a:off x="5635765" y="5138964"/>
            <a:ext cx="381601" cy="390454"/>
            <a:chOff x="7094088" y="3043485"/>
            <a:chExt cx="420702" cy="430461"/>
          </a:xfrm>
          <a:solidFill>
            <a:schemeClr val="bg1"/>
          </a:solidFill>
        </p:grpSpPr>
        <p:sp>
          <p:nvSpPr>
            <p:cNvPr id="231" name="Freeform 833"/>
            <p:cNvSpPr>
              <a:spLocks noEditPoints="true"/>
            </p:cNvSpPr>
            <p:nvPr/>
          </p:nvSpPr>
          <p:spPr bwMode="auto">
            <a:xfrm>
              <a:off x="7094088" y="3207212"/>
              <a:ext cx="185413" cy="266734"/>
            </a:xfrm>
            <a:custGeom>
              <a:avLst/>
              <a:gdLst>
                <a:gd name="T0" fmla="*/ 95 w 171"/>
                <a:gd name="T1" fmla="*/ 24 h 246"/>
                <a:gd name="T2" fmla="*/ 147 w 171"/>
                <a:gd name="T3" fmla="*/ 201 h 246"/>
                <a:gd name="T4" fmla="*/ 76 w 171"/>
                <a:gd name="T5" fmla="*/ 223 h 246"/>
                <a:gd name="T6" fmla="*/ 24 w 171"/>
                <a:gd name="T7" fmla="*/ 43 h 246"/>
                <a:gd name="T8" fmla="*/ 95 w 171"/>
                <a:gd name="T9" fmla="*/ 24 h 246"/>
                <a:gd name="T10" fmla="*/ 107 w 171"/>
                <a:gd name="T11" fmla="*/ 0 h 246"/>
                <a:gd name="T12" fmla="*/ 90 w 171"/>
                <a:gd name="T13" fmla="*/ 5 h 246"/>
                <a:gd name="T14" fmla="*/ 17 w 171"/>
                <a:gd name="T15" fmla="*/ 26 h 246"/>
                <a:gd name="T16" fmla="*/ 0 w 171"/>
                <a:gd name="T17" fmla="*/ 31 h 246"/>
                <a:gd name="T18" fmla="*/ 5 w 171"/>
                <a:gd name="T19" fmla="*/ 50 h 246"/>
                <a:gd name="T20" fmla="*/ 57 w 171"/>
                <a:gd name="T21" fmla="*/ 227 h 246"/>
                <a:gd name="T22" fmla="*/ 64 w 171"/>
                <a:gd name="T23" fmla="*/ 246 h 246"/>
                <a:gd name="T24" fmla="*/ 81 w 171"/>
                <a:gd name="T25" fmla="*/ 241 h 246"/>
                <a:gd name="T26" fmla="*/ 152 w 171"/>
                <a:gd name="T27" fmla="*/ 220 h 246"/>
                <a:gd name="T28" fmla="*/ 171 w 171"/>
                <a:gd name="T29" fmla="*/ 215 h 246"/>
                <a:gd name="T30" fmla="*/ 166 w 171"/>
                <a:gd name="T31" fmla="*/ 197 h 246"/>
                <a:gd name="T32" fmla="*/ 114 w 171"/>
                <a:gd name="T33" fmla="*/ 17 h 246"/>
                <a:gd name="T34" fmla="*/ 107 w 171"/>
                <a:gd name="T35" fmla="*/ 0 h 246"/>
                <a:gd name="T36" fmla="*/ 107 w 171"/>
                <a:gd name="T37" fmla="*/ 0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71" h="246">
                  <a:moveTo>
                    <a:pt x="95" y="24"/>
                  </a:moveTo>
                  <a:lnTo>
                    <a:pt x="147" y="201"/>
                  </a:lnTo>
                  <a:lnTo>
                    <a:pt x="76" y="223"/>
                  </a:lnTo>
                  <a:lnTo>
                    <a:pt x="24" y="43"/>
                  </a:lnTo>
                  <a:lnTo>
                    <a:pt x="95" y="24"/>
                  </a:lnTo>
                  <a:close/>
                  <a:moveTo>
                    <a:pt x="107" y="0"/>
                  </a:moveTo>
                  <a:lnTo>
                    <a:pt x="90" y="5"/>
                  </a:lnTo>
                  <a:lnTo>
                    <a:pt x="17" y="26"/>
                  </a:lnTo>
                  <a:lnTo>
                    <a:pt x="0" y="31"/>
                  </a:lnTo>
                  <a:lnTo>
                    <a:pt x="5" y="50"/>
                  </a:lnTo>
                  <a:lnTo>
                    <a:pt x="57" y="227"/>
                  </a:lnTo>
                  <a:lnTo>
                    <a:pt x="64" y="246"/>
                  </a:lnTo>
                  <a:lnTo>
                    <a:pt x="81" y="241"/>
                  </a:lnTo>
                  <a:lnTo>
                    <a:pt x="152" y="220"/>
                  </a:lnTo>
                  <a:lnTo>
                    <a:pt x="171" y="215"/>
                  </a:lnTo>
                  <a:lnTo>
                    <a:pt x="166" y="197"/>
                  </a:lnTo>
                  <a:lnTo>
                    <a:pt x="114" y="17"/>
                  </a:lnTo>
                  <a:lnTo>
                    <a:pt x="107" y="0"/>
                  </a:lnTo>
                  <a:lnTo>
                    <a:pt x="1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  <p:sp>
          <p:nvSpPr>
            <p:cNvPr id="232" name="Freeform 834"/>
            <p:cNvSpPr>
              <a:spLocks noEditPoints="true"/>
            </p:cNvSpPr>
            <p:nvPr/>
          </p:nvSpPr>
          <p:spPr bwMode="auto">
            <a:xfrm>
              <a:off x="7094088" y="3207212"/>
              <a:ext cx="185413" cy="266734"/>
            </a:xfrm>
            <a:custGeom>
              <a:avLst/>
              <a:gdLst>
                <a:gd name="T0" fmla="*/ 95 w 171"/>
                <a:gd name="T1" fmla="*/ 24 h 246"/>
                <a:gd name="T2" fmla="*/ 147 w 171"/>
                <a:gd name="T3" fmla="*/ 201 h 246"/>
                <a:gd name="T4" fmla="*/ 76 w 171"/>
                <a:gd name="T5" fmla="*/ 223 h 246"/>
                <a:gd name="T6" fmla="*/ 24 w 171"/>
                <a:gd name="T7" fmla="*/ 43 h 246"/>
                <a:gd name="T8" fmla="*/ 95 w 171"/>
                <a:gd name="T9" fmla="*/ 24 h 246"/>
                <a:gd name="T10" fmla="*/ 107 w 171"/>
                <a:gd name="T11" fmla="*/ 0 h 246"/>
                <a:gd name="T12" fmla="*/ 90 w 171"/>
                <a:gd name="T13" fmla="*/ 5 h 246"/>
                <a:gd name="T14" fmla="*/ 17 w 171"/>
                <a:gd name="T15" fmla="*/ 26 h 246"/>
                <a:gd name="T16" fmla="*/ 0 w 171"/>
                <a:gd name="T17" fmla="*/ 31 h 246"/>
                <a:gd name="T18" fmla="*/ 5 w 171"/>
                <a:gd name="T19" fmla="*/ 50 h 246"/>
                <a:gd name="T20" fmla="*/ 57 w 171"/>
                <a:gd name="T21" fmla="*/ 227 h 246"/>
                <a:gd name="T22" fmla="*/ 64 w 171"/>
                <a:gd name="T23" fmla="*/ 246 h 246"/>
                <a:gd name="T24" fmla="*/ 81 w 171"/>
                <a:gd name="T25" fmla="*/ 241 h 246"/>
                <a:gd name="T26" fmla="*/ 152 w 171"/>
                <a:gd name="T27" fmla="*/ 220 h 246"/>
                <a:gd name="T28" fmla="*/ 171 w 171"/>
                <a:gd name="T29" fmla="*/ 215 h 246"/>
                <a:gd name="T30" fmla="*/ 166 w 171"/>
                <a:gd name="T31" fmla="*/ 197 h 246"/>
                <a:gd name="T32" fmla="*/ 114 w 171"/>
                <a:gd name="T33" fmla="*/ 17 h 246"/>
                <a:gd name="T34" fmla="*/ 107 w 171"/>
                <a:gd name="T35" fmla="*/ 0 h 246"/>
                <a:gd name="T36" fmla="*/ 107 w 171"/>
                <a:gd name="T37" fmla="*/ 0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71" h="246">
                  <a:moveTo>
                    <a:pt x="95" y="24"/>
                  </a:moveTo>
                  <a:lnTo>
                    <a:pt x="147" y="201"/>
                  </a:lnTo>
                  <a:lnTo>
                    <a:pt x="76" y="223"/>
                  </a:lnTo>
                  <a:lnTo>
                    <a:pt x="24" y="43"/>
                  </a:lnTo>
                  <a:lnTo>
                    <a:pt x="95" y="24"/>
                  </a:lnTo>
                  <a:moveTo>
                    <a:pt x="107" y="0"/>
                  </a:moveTo>
                  <a:lnTo>
                    <a:pt x="90" y="5"/>
                  </a:lnTo>
                  <a:lnTo>
                    <a:pt x="17" y="26"/>
                  </a:lnTo>
                  <a:lnTo>
                    <a:pt x="0" y="31"/>
                  </a:lnTo>
                  <a:lnTo>
                    <a:pt x="5" y="50"/>
                  </a:lnTo>
                  <a:lnTo>
                    <a:pt x="57" y="227"/>
                  </a:lnTo>
                  <a:lnTo>
                    <a:pt x="64" y="246"/>
                  </a:lnTo>
                  <a:lnTo>
                    <a:pt x="81" y="241"/>
                  </a:lnTo>
                  <a:lnTo>
                    <a:pt x="152" y="220"/>
                  </a:lnTo>
                  <a:lnTo>
                    <a:pt x="171" y="215"/>
                  </a:lnTo>
                  <a:lnTo>
                    <a:pt x="166" y="197"/>
                  </a:lnTo>
                  <a:lnTo>
                    <a:pt x="114" y="17"/>
                  </a:lnTo>
                  <a:lnTo>
                    <a:pt x="107" y="0"/>
                  </a:lnTo>
                  <a:lnTo>
                    <a:pt x="107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  <p:sp>
          <p:nvSpPr>
            <p:cNvPr id="233" name="Freeform 835"/>
            <p:cNvSpPr/>
            <p:nvPr/>
          </p:nvSpPr>
          <p:spPr bwMode="auto">
            <a:xfrm>
              <a:off x="7217696" y="3043485"/>
              <a:ext cx="297094" cy="338297"/>
            </a:xfrm>
            <a:custGeom>
              <a:avLst/>
              <a:gdLst>
                <a:gd name="T0" fmla="*/ 111 w 116"/>
                <a:gd name="T1" fmla="*/ 93 h 132"/>
                <a:gd name="T2" fmla="*/ 104 w 116"/>
                <a:gd name="T3" fmla="*/ 105 h 132"/>
                <a:gd name="T4" fmla="*/ 104 w 116"/>
                <a:gd name="T5" fmla="*/ 108 h 132"/>
                <a:gd name="T6" fmla="*/ 94 w 116"/>
                <a:gd name="T7" fmla="*/ 121 h 132"/>
                <a:gd name="T8" fmla="*/ 93 w 116"/>
                <a:gd name="T9" fmla="*/ 126 h 132"/>
                <a:gd name="T10" fmla="*/ 79 w 116"/>
                <a:gd name="T11" fmla="*/ 132 h 132"/>
                <a:gd name="T12" fmla="*/ 74 w 116"/>
                <a:gd name="T13" fmla="*/ 132 h 132"/>
                <a:gd name="T14" fmla="*/ 42 w 116"/>
                <a:gd name="T15" fmla="*/ 129 h 132"/>
                <a:gd name="T16" fmla="*/ 31 w 116"/>
                <a:gd name="T17" fmla="*/ 128 h 132"/>
                <a:gd name="T18" fmla="*/ 16 w 116"/>
                <a:gd name="T19" fmla="*/ 130 h 132"/>
                <a:gd name="T20" fmla="*/ 0 w 116"/>
                <a:gd name="T21" fmla="*/ 74 h 132"/>
                <a:gd name="T22" fmla="*/ 35 w 116"/>
                <a:gd name="T23" fmla="*/ 35 h 132"/>
                <a:gd name="T24" fmla="*/ 37 w 116"/>
                <a:gd name="T25" fmla="*/ 6 h 132"/>
                <a:gd name="T26" fmla="*/ 48 w 116"/>
                <a:gd name="T27" fmla="*/ 0 h 132"/>
                <a:gd name="T28" fmla="*/ 60 w 116"/>
                <a:gd name="T29" fmla="*/ 31 h 132"/>
                <a:gd name="T30" fmla="*/ 59 w 116"/>
                <a:gd name="T31" fmla="*/ 40 h 132"/>
                <a:gd name="T32" fmla="*/ 58 w 116"/>
                <a:gd name="T33" fmla="*/ 48 h 132"/>
                <a:gd name="T34" fmla="*/ 95 w 116"/>
                <a:gd name="T35" fmla="*/ 56 h 132"/>
                <a:gd name="T36" fmla="*/ 98 w 116"/>
                <a:gd name="T37" fmla="*/ 56 h 132"/>
                <a:gd name="T38" fmla="*/ 116 w 116"/>
                <a:gd name="T39" fmla="*/ 73 h 132"/>
                <a:gd name="T40" fmla="*/ 110 w 116"/>
                <a:gd name="T41" fmla="*/ 86 h 132"/>
                <a:gd name="T42" fmla="*/ 111 w 116"/>
                <a:gd name="T43" fmla="*/ 93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16" h="132">
                  <a:moveTo>
                    <a:pt x="111" y="93"/>
                  </a:moveTo>
                  <a:cubicBezTo>
                    <a:pt x="111" y="98"/>
                    <a:pt x="108" y="102"/>
                    <a:pt x="104" y="105"/>
                  </a:cubicBezTo>
                  <a:cubicBezTo>
                    <a:pt x="104" y="106"/>
                    <a:pt x="104" y="107"/>
                    <a:pt x="104" y="108"/>
                  </a:cubicBezTo>
                  <a:cubicBezTo>
                    <a:pt x="104" y="114"/>
                    <a:pt x="100" y="119"/>
                    <a:pt x="94" y="121"/>
                  </a:cubicBezTo>
                  <a:cubicBezTo>
                    <a:pt x="94" y="123"/>
                    <a:pt x="94" y="124"/>
                    <a:pt x="93" y="126"/>
                  </a:cubicBezTo>
                  <a:cubicBezTo>
                    <a:pt x="91" y="131"/>
                    <a:pt x="85" y="132"/>
                    <a:pt x="79" y="132"/>
                  </a:cubicBezTo>
                  <a:cubicBezTo>
                    <a:pt x="77" y="132"/>
                    <a:pt x="75" y="132"/>
                    <a:pt x="74" y="132"/>
                  </a:cubicBezTo>
                  <a:cubicBezTo>
                    <a:pt x="67" y="131"/>
                    <a:pt x="55" y="130"/>
                    <a:pt x="42" y="129"/>
                  </a:cubicBezTo>
                  <a:cubicBezTo>
                    <a:pt x="38" y="128"/>
                    <a:pt x="34" y="128"/>
                    <a:pt x="31" y="128"/>
                  </a:cubicBezTo>
                  <a:cubicBezTo>
                    <a:pt x="24" y="128"/>
                    <a:pt x="19" y="129"/>
                    <a:pt x="16" y="130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11" y="66"/>
                    <a:pt x="29" y="46"/>
                    <a:pt x="35" y="35"/>
                  </a:cubicBezTo>
                  <a:cubicBezTo>
                    <a:pt x="38" y="23"/>
                    <a:pt x="37" y="9"/>
                    <a:pt x="37" y="6"/>
                  </a:cubicBezTo>
                  <a:cubicBezTo>
                    <a:pt x="36" y="0"/>
                    <a:pt x="47" y="0"/>
                    <a:pt x="48" y="0"/>
                  </a:cubicBezTo>
                  <a:cubicBezTo>
                    <a:pt x="55" y="0"/>
                    <a:pt x="61" y="11"/>
                    <a:pt x="60" y="31"/>
                  </a:cubicBezTo>
                  <a:cubicBezTo>
                    <a:pt x="60" y="34"/>
                    <a:pt x="59" y="37"/>
                    <a:pt x="59" y="40"/>
                  </a:cubicBezTo>
                  <a:cubicBezTo>
                    <a:pt x="58" y="43"/>
                    <a:pt x="58" y="45"/>
                    <a:pt x="58" y="48"/>
                  </a:cubicBezTo>
                  <a:cubicBezTo>
                    <a:pt x="58" y="55"/>
                    <a:pt x="85" y="56"/>
                    <a:pt x="95" y="56"/>
                  </a:cubicBezTo>
                  <a:cubicBezTo>
                    <a:pt x="97" y="56"/>
                    <a:pt x="98" y="56"/>
                    <a:pt x="98" y="56"/>
                  </a:cubicBezTo>
                  <a:cubicBezTo>
                    <a:pt x="108" y="56"/>
                    <a:pt x="116" y="64"/>
                    <a:pt x="116" y="73"/>
                  </a:cubicBezTo>
                  <a:cubicBezTo>
                    <a:pt x="116" y="79"/>
                    <a:pt x="114" y="83"/>
                    <a:pt x="110" y="86"/>
                  </a:cubicBezTo>
                  <a:cubicBezTo>
                    <a:pt x="111" y="88"/>
                    <a:pt x="111" y="91"/>
                    <a:pt x="111" y="9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</p:grpSp>
      <p:sp>
        <p:nvSpPr>
          <p:cNvPr id="234" name="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660396" y="418039"/>
            <a:ext cx="10668000" cy="520700"/>
          </a:xfrm>
          <a:prstGeom prst="rect">
            <a:avLst/>
          </a:prstGeom>
          <a:noFill/>
        </p:spPr>
        <p:txBody>
          <a:bodyPr wrap="square" lIns="90000" tIns="46800" rIns="90000" bIns="46800" rtlCol="false" anchor="b" anchorCtr="false">
            <a:sp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zh-CN" sz="2800" b="true">
                <a:latin typeface="默认字体"/>
                <a:ea typeface="默认字体"/>
                <a:cs typeface="+mn-cs"/>
              </a:rPr>
              <a:t>互联网销售的特色与优势</a:t>
            </a:r>
            <a:endParaRPr lang="en-US" sz="2800" b="true">
              <a:latin typeface="默认字体"/>
              <a:ea typeface="默认字体"/>
              <a:cs typeface="+mn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>
  <p:cSld>
    <p:spTree>
      <p:nvGrpSpPr>
        <p:cNvPr id="235" name="" descr="{&quot;isTemplate&quot;:true,&quot;type&quot;:&quot;page&quot;,&quot;originSlideId&quot;:&quot;fc35fa2f&quot;}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任意多边形 5"/>
          <p:cNvSpPr/>
          <p:nvPr/>
        </p:nvSpPr>
        <p:spPr>
          <a:xfrm rot="16200000">
            <a:off x="4180848" y="2979273"/>
            <a:ext cx="1533721" cy="899452"/>
          </a:xfrm>
          <a:custGeom>
            <a:avLst/>
            <a:gdLst>
              <a:gd name="connsiteX0" fmla="*/ 865962 w 1815022"/>
              <a:gd name="connsiteY0" fmla="*/ 488 h 1064421"/>
              <a:gd name="connsiteX1" fmla="*/ 1702126 w 1815022"/>
              <a:gd name="connsiteY1" fmla="*/ 170004 h 1064421"/>
              <a:gd name="connsiteX2" fmla="*/ 1815022 w 1815022"/>
              <a:gd name="connsiteY2" fmla="*/ 227799 h 1064421"/>
              <a:gd name="connsiteX3" fmla="*/ 1367896 w 1815022"/>
              <a:gd name="connsiteY3" fmla="*/ 1002245 h 1064421"/>
              <a:gd name="connsiteX4" fmla="*/ 1336490 w 1815022"/>
              <a:gd name="connsiteY4" fmla="*/ 986167 h 1064421"/>
              <a:gd name="connsiteX5" fmla="*/ 1113187 w 1815022"/>
              <a:gd name="connsiteY5" fmla="*/ 914625 h 1064421"/>
              <a:gd name="connsiteX6" fmla="*/ 1017383 w 1815022"/>
              <a:gd name="connsiteY6" fmla="*/ 900928 h 1064421"/>
              <a:gd name="connsiteX7" fmla="*/ 910313 w 1815022"/>
              <a:gd name="connsiteY7" fmla="*/ 1064421 h 1064421"/>
              <a:gd name="connsiteX8" fmla="*/ 803252 w 1815022"/>
              <a:gd name="connsiteY8" fmla="*/ 900942 h 1064421"/>
              <a:gd name="connsiteX9" fmla="*/ 771910 w 1815022"/>
              <a:gd name="connsiteY9" fmla="*/ 903344 h 1064421"/>
              <a:gd name="connsiteX10" fmla="*/ 447655 w 1815022"/>
              <a:gd name="connsiteY10" fmla="*/ 1000710 h 1064421"/>
              <a:gd name="connsiteX11" fmla="*/ 446782 w 1815022"/>
              <a:gd name="connsiteY11" fmla="*/ 1001189 h 1064421"/>
              <a:gd name="connsiteX12" fmla="*/ 0 w 1815022"/>
              <a:gd name="connsiteY12" fmla="*/ 227338 h 1064421"/>
              <a:gd name="connsiteX13" fmla="*/ 55465 w 1815022"/>
              <a:gd name="connsiteY13" fmla="*/ 196946 h 1064421"/>
              <a:gd name="connsiteX14" fmla="*/ 865962 w 1815022"/>
              <a:gd name="connsiteY14" fmla="*/ 488 h 106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815022" h="1064421">
                <a:moveTo>
                  <a:pt x="865962" y="488"/>
                </a:moveTo>
                <a:cubicBezTo>
                  <a:pt x="1147159" y="-5812"/>
                  <a:pt x="1432635" y="48884"/>
                  <a:pt x="1702126" y="170004"/>
                </a:cubicBezTo>
                <a:lnTo>
                  <a:pt x="1815022" y="227799"/>
                </a:lnTo>
                <a:lnTo>
                  <a:pt x="1367896" y="1002245"/>
                </a:lnTo>
                <a:lnTo>
                  <a:pt x="1336490" y="986167"/>
                </a:lnTo>
                <a:cubicBezTo>
                  <a:pt x="1263757" y="953478"/>
                  <a:pt x="1188868" y="929753"/>
                  <a:pt x="1113187" y="914625"/>
                </a:cubicBezTo>
                <a:lnTo>
                  <a:pt x="1017383" y="900928"/>
                </a:lnTo>
                <a:lnTo>
                  <a:pt x="910313" y="1064421"/>
                </a:lnTo>
                <a:lnTo>
                  <a:pt x="803252" y="900942"/>
                </a:lnTo>
                <a:lnTo>
                  <a:pt x="771910" y="903344"/>
                </a:lnTo>
                <a:cubicBezTo>
                  <a:pt x="659451" y="918104"/>
                  <a:pt x="549827" y="950972"/>
                  <a:pt x="447655" y="1000710"/>
                </a:cubicBezTo>
                <a:lnTo>
                  <a:pt x="446782" y="1001189"/>
                </a:lnTo>
                <a:lnTo>
                  <a:pt x="0" y="227338"/>
                </a:lnTo>
                <a:lnTo>
                  <a:pt x="55465" y="196946"/>
                </a:lnTo>
                <a:cubicBezTo>
                  <a:pt x="307844" y="74084"/>
                  <a:pt x="584763" y="6788"/>
                  <a:pt x="865962" y="488"/>
                </a:cubicBezTo>
                <a:close/>
              </a:path>
            </a:pathLst>
          </a:custGeom>
          <a:solidFill>
            <a:schemeClr val="accent1">
              <a:alpha val="10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44000" rtlCol="false" anchor="ctr"/>
          <a:lstStyle/>
          <a:p>
            <a:pPr marL="0" lvl="0" indent="0" algn="ctr" defTabSz="914400">
              <a:lnSpc>
                <a:spcPct val="100000"/>
              </a:lnSpc>
              <a:buClrTx/>
              <a:buSzTx/>
              <a:buFontTx/>
              <a:buNone/>
              <a:defRPr sz="1800">
                <a:solidFill>
                  <a:schemeClr val="bg1">
                    <a:alpha val="100000"/>
                  </a:schemeClr>
                </a:solidFill>
                <a:latin typeface="等线"/>
                <a:ea typeface="等线"/>
                <a:cs typeface="+mn-cs"/>
              </a:defRPr>
            </a:pPr>
            <a:r>
              <a:rPr lang="en-US" sz="2400" b="false" i="false" u="none" strike="noStrike" spc="0" baseline="0">
                <a:ln>
                  <a:noFill/>
                </a:ln>
                <a:solidFill>
                  <a:schemeClr val="bg1">
                    <a:alpha val="100000"/>
                  </a:schemeClr>
                </a:solidFill>
                <a:effectLst/>
                <a:latin typeface="默认字体"/>
                <a:ea typeface="默认字体"/>
                <a:cs typeface="+mn-cs"/>
              </a:rPr>
              <a:t>03</a:t>
            </a:r>
            <a:endParaRPr>
              <a:latin typeface="默认字体"/>
              <a:ea typeface="默认字体"/>
              <a:cs typeface="+mn-cs"/>
            </a:endParaRPr>
          </a:p>
        </p:txBody>
      </p:sp>
      <p:sp>
        <p:nvSpPr>
          <p:cNvPr id="237" name="任意多边形 7"/>
          <p:cNvSpPr/>
          <p:nvPr/>
        </p:nvSpPr>
        <p:spPr>
          <a:xfrm rot="1800000">
            <a:off x="5903285" y="1984824"/>
            <a:ext cx="1533722" cy="899452"/>
          </a:xfrm>
          <a:custGeom>
            <a:avLst/>
            <a:gdLst>
              <a:gd name="connsiteX0" fmla="*/ 865962 w 1815022"/>
              <a:gd name="connsiteY0" fmla="*/ 488 h 1064421"/>
              <a:gd name="connsiteX1" fmla="*/ 1702126 w 1815022"/>
              <a:gd name="connsiteY1" fmla="*/ 170004 h 1064421"/>
              <a:gd name="connsiteX2" fmla="*/ 1815022 w 1815022"/>
              <a:gd name="connsiteY2" fmla="*/ 227799 h 1064421"/>
              <a:gd name="connsiteX3" fmla="*/ 1367896 w 1815022"/>
              <a:gd name="connsiteY3" fmla="*/ 1002245 h 1064421"/>
              <a:gd name="connsiteX4" fmla="*/ 1336490 w 1815022"/>
              <a:gd name="connsiteY4" fmla="*/ 986167 h 1064421"/>
              <a:gd name="connsiteX5" fmla="*/ 1113187 w 1815022"/>
              <a:gd name="connsiteY5" fmla="*/ 914625 h 1064421"/>
              <a:gd name="connsiteX6" fmla="*/ 1017383 w 1815022"/>
              <a:gd name="connsiteY6" fmla="*/ 900928 h 1064421"/>
              <a:gd name="connsiteX7" fmla="*/ 910313 w 1815022"/>
              <a:gd name="connsiteY7" fmla="*/ 1064421 h 1064421"/>
              <a:gd name="connsiteX8" fmla="*/ 803252 w 1815022"/>
              <a:gd name="connsiteY8" fmla="*/ 900942 h 1064421"/>
              <a:gd name="connsiteX9" fmla="*/ 771910 w 1815022"/>
              <a:gd name="connsiteY9" fmla="*/ 903344 h 1064421"/>
              <a:gd name="connsiteX10" fmla="*/ 447655 w 1815022"/>
              <a:gd name="connsiteY10" fmla="*/ 1000710 h 1064421"/>
              <a:gd name="connsiteX11" fmla="*/ 446782 w 1815022"/>
              <a:gd name="connsiteY11" fmla="*/ 1001189 h 1064421"/>
              <a:gd name="connsiteX12" fmla="*/ 0 w 1815022"/>
              <a:gd name="connsiteY12" fmla="*/ 227338 h 1064421"/>
              <a:gd name="connsiteX13" fmla="*/ 55465 w 1815022"/>
              <a:gd name="connsiteY13" fmla="*/ 196946 h 1064421"/>
              <a:gd name="connsiteX14" fmla="*/ 865962 w 1815022"/>
              <a:gd name="connsiteY14" fmla="*/ 488 h 106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815022" h="1064421">
                <a:moveTo>
                  <a:pt x="865962" y="488"/>
                </a:moveTo>
                <a:cubicBezTo>
                  <a:pt x="1147159" y="-5812"/>
                  <a:pt x="1432635" y="48884"/>
                  <a:pt x="1702126" y="170004"/>
                </a:cubicBezTo>
                <a:lnTo>
                  <a:pt x="1815022" y="227799"/>
                </a:lnTo>
                <a:lnTo>
                  <a:pt x="1367896" y="1002245"/>
                </a:lnTo>
                <a:lnTo>
                  <a:pt x="1336490" y="986167"/>
                </a:lnTo>
                <a:cubicBezTo>
                  <a:pt x="1263757" y="953478"/>
                  <a:pt x="1188868" y="929753"/>
                  <a:pt x="1113187" y="914625"/>
                </a:cubicBezTo>
                <a:lnTo>
                  <a:pt x="1017383" y="900928"/>
                </a:lnTo>
                <a:lnTo>
                  <a:pt x="910313" y="1064421"/>
                </a:lnTo>
                <a:lnTo>
                  <a:pt x="803252" y="900942"/>
                </a:lnTo>
                <a:lnTo>
                  <a:pt x="771910" y="903344"/>
                </a:lnTo>
                <a:cubicBezTo>
                  <a:pt x="659451" y="918104"/>
                  <a:pt x="549827" y="950972"/>
                  <a:pt x="447655" y="1000710"/>
                </a:cubicBezTo>
                <a:lnTo>
                  <a:pt x="446782" y="1001189"/>
                </a:lnTo>
                <a:lnTo>
                  <a:pt x="0" y="227338"/>
                </a:lnTo>
                <a:lnTo>
                  <a:pt x="55465" y="196946"/>
                </a:lnTo>
                <a:cubicBezTo>
                  <a:pt x="307844" y="74084"/>
                  <a:pt x="584763" y="6788"/>
                  <a:pt x="865962" y="488"/>
                </a:cubicBezTo>
                <a:close/>
              </a:path>
            </a:pathLst>
          </a:custGeom>
          <a:solidFill>
            <a:schemeClr val="accent1">
              <a:alpha val="10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44000" rtlCol="false" anchor="ctr"/>
          <a:lstStyle/>
          <a:p>
            <a:pPr marL="0" lvl="0" indent="0" algn="ctr" defTabSz="914400">
              <a:lnSpc>
                <a:spcPct val="100000"/>
              </a:lnSpc>
              <a:buClrTx/>
              <a:buSzTx/>
              <a:buFontTx/>
              <a:buNone/>
              <a:defRPr sz="1800">
                <a:solidFill>
                  <a:schemeClr val="bg1">
                    <a:alpha val="100000"/>
                  </a:schemeClr>
                </a:solidFill>
                <a:latin typeface="等线"/>
                <a:ea typeface="等线"/>
                <a:cs typeface="+mn-cs"/>
              </a:defRPr>
            </a:pPr>
            <a:r>
              <a:rPr lang="en-US" sz="2400" b="false" i="false" u="none" strike="noStrike" spc="0" baseline="0">
                <a:ln>
                  <a:noFill/>
                </a:ln>
                <a:solidFill>
                  <a:schemeClr val="bg1">
                    <a:alpha val="100000"/>
                  </a:schemeClr>
                </a:solidFill>
                <a:effectLst/>
                <a:latin typeface="默认字体"/>
                <a:ea typeface="默认字体"/>
                <a:cs typeface="+mn-cs"/>
              </a:rPr>
              <a:t>01</a:t>
            </a:r>
            <a:endParaRPr>
              <a:latin typeface="默认字体"/>
              <a:ea typeface="默认字体"/>
              <a:cs typeface="+mn-cs"/>
            </a:endParaRPr>
          </a:p>
        </p:txBody>
      </p:sp>
      <p:sp>
        <p:nvSpPr>
          <p:cNvPr id="238" name="任意多边形 9"/>
          <p:cNvSpPr/>
          <p:nvPr/>
        </p:nvSpPr>
        <p:spPr>
          <a:xfrm rot="9000000">
            <a:off x="5903285" y="3973723"/>
            <a:ext cx="1533722" cy="899452"/>
          </a:xfrm>
          <a:custGeom>
            <a:avLst/>
            <a:gdLst>
              <a:gd name="connsiteX0" fmla="*/ 865962 w 1815022"/>
              <a:gd name="connsiteY0" fmla="*/ 488 h 1064421"/>
              <a:gd name="connsiteX1" fmla="*/ 1702126 w 1815022"/>
              <a:gd name="connsiteY1" fmla="*/ 170004 h 1064421"/>
              <a:gd name="connsiteX2" fmla="*/ 1815022 w 1815022"/>
              <a:gd name="connsiteY2" fmla="*/ 227799 h 1064421"/>
              <a:gd name="connsiteX3" fmla="*/ 1367896 w 1815022"/>
              <a:gd name="connsiteY3" fmla="*/ 1002245 h 1064421"/>
              <a:gd name="connsiteX4" fmla="*/ 1336490 w 1815022"/>
              <a:gd name="connsiteY4" fmla="*/ 986167 h 1064421"/>
              <a:gd name="connsiteX5" fmla="*/ 1113187 w 1815022"/>
              <a:gd name="connsiteY5" fmla="*/ 914625 h 1064421"/>
              <a:gd name="connsiteX6" fmla="*/ 1017383 w 1815022"/>
              <a:gd name="connsiteY6" fmla="*/ 900928 h 1064421"/>
              <a:gd name="connsiteX7" fmla="*/ 910313 w 1815022"/>
              <a:gd name="connsiteY7" fmla="*/ 1064421 h 1064421"/>
              <a:gd name="connsiteX8" fmla="*/ 803252 w 1815022"/>
              <a:gd name="connsiteY8" fmla="*/ 900942 h 1064421"/>
              <a:gd name="connsiteX9" fmla="*/ 771910 w 1815022"/>
              <a:gd name="connsiteY9" fmla="*/ 903344 h 1064421"/>
              <a:gd name="connsiteX10" fmla="*/ 447655 w 1815022"/>
              <a:gd name="connsiteY10" fmla="*/ 1000710 h 1064421"/>
              <a:gd name="connsiteX11" fmla="*/ 446782 w 1815022"/>
              <a:gd name="connsiteY11" fmla="*/ 1001189 h 1064421"/>
              <a:gd name="connsiteX12" fmla="*/ 0 w 1815022"/>
              <a:gd name="connsiteY12" fmla="*/ 227338 h 1064421"/>
              <a:gd name="connsiteX13" fmla="*/ 55465 w 1815022"/>
              <a:gd name="connsiteY13" fmla="*/ 196946 h 1064421"/>
              <a:gd name="connsiteX14" fmla="*/ 865962 w 1815022"/>
              <a:gd name="connsiteY14" fmla="*/ 488 h 106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815022" h="1064421">
                <a:moveTo>
                  <a:pt x="865962" y="488"/>
                </a:moveTo>
                <a:cubicBezTo>
                  <a:pt x="1147159" y="-5812"/>
                  <a:pt x="1432635" y="48884"/>
                  <a:pt x="1702126" y="170004"/>
                </a:cubicBezTo>
                <a:lnTo>
                  <a:pt x="1815022" y="227799"/>
                </a:lnTo>
                <a:lnTo>
                  <a:pt x="1367896" y="1002245"/>
                </a:lnTo>
                <a:lnTo>
                  <a:pt x="1336490" y="986167"/>
                </a:lnTo>
                <a:cubicBezTo>
                  <a:pt x="1263757" y="953478"/>
                  <a:pt x="1188868" y="929753"/>
                  <a:pt x="1113187" y="914625"/>
                </a:cubicBezTo>
                <a:lnTo>
                  <a:pt x="1017383" y="900928"/>
                </a:lnTo>
                <a:lnTo>
                  <a:pt x="910313" y="1064421"/>
                </a:lnTo>
                <a:lnTo>
                  <a:pt x="803252" y="900942"/>
                </a:lnTo>
                <a:lnTo>
                  <a:pt x="771910" y="903344"/>
                </a:lnTo>
                <a:cubicBezTo>
                  <a:pt x="659451" y="918104"/>
                  <a:pt x="549827" y="950972"/>
                  <a:pt x="447655" y="1000710"/>
                </a:cubicBezTo>
                <a:lnTo>
                  <a:pt x="446782" y="1001189"/>
                </a:lnTo>
                <a:lnTo>
                  <a:pt x="0" y="227338"/>
                </a:lnTo>
                <a:lnTo>
                  <a:pt x="55465" y="196946"/>
                </a:lnTo>
                <a:cubicBezTo>
                  <a:pt x="307844" y="74084"/>
                  <a:pt x="584763" y="6788"/>
                  <a:pt x="865962" y="488"/>
                </a:cubicBezTo>
                <a:close/>
              </a:path>
            </a:pathLst>
          </a:custGeom>
          <a:solidFill>
            <a:schemeClr val="accent1">
              <a:alpha val="10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44000" rtlCol="false" anchor="ctr"/>
          <a:lstStyle/>
          <a:p>
            <a:pPr marL="0" lvl="0" indent="0" algn="ctr" defTabSz="914400">
              <a:lnSpc>
                <a:spcPct val="100000"/>
              </a:lnSpc>
              <a:buClrTx/>
              <a:buSzTx/>
              <a:buFontTx/>
              <a:buNone/>
              <a:defRPr sz="1800">
                <a:solidFill>
                  <a:schemeClr val="bg1">
                    <a:alpha val="100000"/>
                  </a:schemeClr>
                </a:solidFill>
                <a:latin typeface="等线"/>
                <a:ea typeface="等线"/>
                <a:cs typeface="+mn-cs"/>
              </a:defRPr>
            </a:pPr>
            <a:r>
              <a:rPr lang="en-US" sz="2400" b="false" i="false" u="none" strike="noStrike" spc="0" baseline="0">
                <a:ln>
                  <a:noFill/>
                </a:ln>
                <a:solidFill>
                  <a:schemeClr val="bg1">
                    <a:alpha val="100000"/>
                  </a:schemeClr>
                </a:solidFill>
                <a:effectLst/>
                <a:latin typeface="默认字体"/>
                <a:ea typeface="默认字体"/>
                <a:cs typeface="+mn-cs"/>
              </a:rPr>
              <a:t>02</a:t>
            </a:r>
            <a:endParaRPr>
              <a:latin typeface="默认字体"/>
              <a:ea typeface="默认字体"/>
              <a:cs typeface="+mn-cs"/>
            </a:endParaRPr>
          </a:p>
        </p:txBody>
      </p:sp>
      <p:grpSp>
        <p:nvGrpSpPr>
          <p:cNvPr id="239" name="" descr="{&quot;isTemplate&quot;:true,&quot;type&quot;:&quot;list&quot;,&quot;alignment&quot;:&quot;left&quot;,&quot;alignmentVertical&quot;:&quot;top&quot;,&quot;canOmit&quot;:false,&quot;scalable&quot;:false,&quot;minItemsCount&quot;:-1}"/>
          <p:cNvGrpSpPr/>
          <p:nvPr/>
        </p:nvGrpSpPr>
        <p:grpSpPr>
          <a:xfrm>
            <a:off x="459122" y="1781761"/>
            <a:ext cx="11359433" cy="4589410"/>
            <a:chOff x="459122" y="1781761"/>
            <a:chExt cx="11359433" cy="4589410"/>
          </a:xfrm>
        </p:grpSpPr>
        <p:grpSp>
          <p:nvGrpSpPr>
            <p:cNvPr id="240" name=""/>
            <p:cNvGrpSpPr/>
            <p:nvPr/>
          </p:nvGrpSpPr>
          <p:grpSpPr>
            <a:xfrm rot="0" flipH="false" flipV="false">
              <a:off x="459122" y="2771774"/>
              <a:ext cx="3962400" cy="1485901"/>
              <a:chOff x="527248" y="2947700"/>
              <a:chExt cx="3962400" cy="1485903"/>
            </a:xfrm>
          </p:grpSpPr>
          <p:sp>
            <p:nvSpPr>
              <p:cNvPr id="241" name="文本框 16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527248" y="2947700"/>
                <a:ext cx="3962400" cy="368301"/>
              </a:xfrm>
              <a:prstGeom prst="rect">
                <a:avLst/>
              </a:prstGeom>
              <a:noFill/>
            </p:spPr>
            <p:txBody>
              <a:bodyPr wrap="square" rtlCol="false">
                <a:spAutoFit/>
              </a:bodyPr>
              <a:lstStyle>
                <a:defPPr>
                  <a:defRPr lang="zh-CN"/>
                </a:defPPr>
                <a:lvl1pPr>
                  <a:defRPr>
                    <a:solidFill>
                      <a:schemeClr val="bg1"/>
                    </a:solidFill>
                    <a:effectLst>
                      <a:outerShdw blurRad="152400" dist="50800" dir="5400000" algn="ctr" rotWithShape="false">
                        <a:schemeClr val="tx1"/>
                      </a:outerShdw>
                    </a:effectLst>
                    <a:latin typeface="方正正中黑简体" panose="02000000000000000000" pitchFamily="2" charset="-122"/>
                    <a:ea typeface="方正正中黑简体" panose="02000000000000000000" pitchFamily="2" charset="-122"/>
                  </a:defRPr>
                </a:lvl1pPr>
              </a:lstStyle>
              <a:p>
                <a:pPr marL="0" lvl="0" indent="0" algn="l" defTabSz="914400">
                  <a:lnSpc>
                    <a:spcPct val="100000"/>
                  </a:lnSpc>
                  <a:buClrTx/>
                  <a:buSzTx/>
                  <a:buFontTx/>
                  <a:buNone/>
                  <a:defRPr sz="1800">
                    <a:solidFill>
                      <a:schemeClr val="bg1">
                        <a:alpha val="100000"/>
                      </a:schemeClr>
                    </a:solidFill>
                    <a:effectLst>
                      <a:outerShdw blurRad="152400" dist="50800" dir="5400000" sx="100000" sy="100000" algn="ctr" rotWithShape="false">
                        <a:schemeClr val="tx1">
                          <a:alpha val="100000"/>
                        </a:schemeClr>
                      </a:outerShdw>
                    </a:effectLst>
                    <a:latin typeface="方正正中黑简体"/>
                    <a:ea typeface="方正正中黑简体"/>
                    <a:cs typeface="+mn-cs"/>
                  </a:defRPr>
                </a:pPr>
                <a:r>
                  <a:rPr lang="zh-CN" sz="1800" b="true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默认字体"/>
                    <a:ea typeface="默认字体"/>
                    <a:cs typeface="+mn-cs"/>
                  </a:rPr>
                  <a:t>虚拟主播技术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242" name="文本框 17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527248" y="3316001"/>
                <a:ext cx="3962400" cy="1117603"/>
              </a:xfrm>
              <a:prstGeom prst="rect">
                <a:avLst/>
              </a:prstGeom>
              <a:noFill/>
            </p:spPr>
            <p:txBody>
              <a:bodyPr wrap="square" rtlCol="false">
                <a:spAutoFit/>
              </a:bodyPr>
              <a:lstStyle/>
              <a:p>
                <a:pPr marL="0" lvl="0" indent="0" algn="l" defTabSz="914400">
                  <a:lnSpc>
                    <a:spcPct val="130000"/>
                  </a:lnSpc>
                  <a:buClrTx/>
                  <a:buSzTx/>
                  <a:buFontTx/>
                  <a:buNone/>
                  <a:defRPr sz="1800">
                    <a:solidFill>
                      <a:schemeClr val="tx1">
                        <a:alpha val="100000"/>
                      </a:schemeClr>
                    </a:solidFill>
                    <a:latin typeface="等线"/>
                    <a:ea typeface="等线"/>
                    <a:cs typeface="+mn-cs"/>
                  </a:defRPr>
                </a:pPr>
                <a:r>
                  <a:rPr lang="zh-CN" sz="1400" b="false" i="false" u="none" strike="noStrike" spc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默认字体"/>
                    <a:ea typeface="默认字体"/>
                    <a:cs typeface="+mn-cs"/>
                  </a:rPr>
                  <a:t>运用虚拟主播技术，提供更加生动有趣的直播体验。</a:t>
                </a:r>
                <a:endParaRPr/>
              </a:p>
            </p:txBody>
          </p:sp>
        </p:grpSp>
        <p:grpSp>
          <p:nvGrpSpPr>
            <p:cNvPr id="243" name=""/>
            <p:cNvGrpSpPr/>
            <p:nvPr/>
          </p:nvGrpSpPr>
          <p:grpSpPr>
            <a:xfrm rot="0" flipH="false" flipV="false">
              <a:off x="7159758" y="4885271"/>
              <a:ext cx="3962400" cy="1485900"/>
              <a:chOff x="527248" y="2947700"/>
              <a:chExt cx="3962400" cy="1485902"/>
            </a:xfrm>
          </p:grpSpPr>
          <p:sp>
            <p:nvSpPr>
              <p:cNvPr id="244" name="文本框 16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527248" y="2947700"/>
                <a:ext cx="3962400" cy="368300"/>
              </a:xfrm>
              <a:prstGeom prst="rect">
                <a:avLst/>
              </a:prstGeom>
              <a:noFill/>
            </p:spPr>
            <p:txBody>
              <a:bodyPr wrap="square" rtlCol="false">
                <a:spAutoFit/>
              </a:bodyPr>
              <a:lstStyle>
                <a:defPPr>
                  <a:defRPr lang="zh-CN"/>
                </a:defPPr>
                <a:lvl1pPr>
                  <a:defRPr>
                    <a:solidFill>
                      <a:schemeClr val="bg1"/>
                    </a:solidFill>
                    <a:effectLst>
                      <a:outerShdw blurRad="152400" dist="50800" dir="5400000" algn="ctr" rotWithShape="false">
                        <a:schemeClr val="tx1"/>
                      </a:outerShdw>
                    </a:effectLst>
                    <a:latin typeface="方正正中黑简体" panose="02000000000000000000" pitchFamily="2" charset="-122"/>
                    <a:ea typeface="方正正中黑简体" panose="02000000000000000000" pitchFamily="2" charset="-122"/>
                  </a:defRPr>
                </a:lvl1pPr>
              </a:lstStyle>
              <a:p>
                <a:pPr marL="0" lvl="0" indent="0" algn="l" defTabSz="914400">
                  <a:lnSpc>
                    <a:spcPct val="100000"/>
                  </a:lnSpc>
                  <a:buClrTx/>
                  <a:buSzTx/>
                  <a:buFontTx/>
                  <a:buNone/>
                  <a:defRPr sz="1800">
                    <a:solidFill>
                      <a:schemeClr val="bg1">
                        <a:alpha val="100000"/>
                      </a:schemeClr>
                    </a:solidFill>
                    <a:effectLst>
                      <a:outerShdw blurRad="152400" dist="50800" dir="5400000" sx="100000" sy="100000" algn="ctr" rotWithShape="false">
                        <a:schemeClr val="tx1">
                          <a:alpha val="100000"/>
                        </a:schemeClr>
                      </a:outerShdw>
                    </a:effectLst>
                    <a:latin typeface="方正正中黑简体"/>
                    <a:ea typeface="方正正中黑简体"/>
                    <a:cs typeface="+mn-cs"/>
                  </a:defRPr>
                </a:pPr>
                <a:r>
                  <a:rPr lang="zh-CN" sz="1800" b="true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默认字体"/>
                    <a:ea typeface="默认字体"/>
                    <a:cs typeface="+mn-cs"/>
                  </a:rPr>
                  <a:t>互动直播系统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245" name="文本框 17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527248" y="3316001"/>
                <a:ext cx="3962400" cy="1117602"/>
              </a:xfrm>
              <a:prstGeom prst="rect">
                <a:avLst/>
              </a:prstGeom>
              <a:noFill/>
            </p:spPr>
            <p:txBody>
              <a:bodyPr wrap="square" rtlCol="false">
                <a:spAutoFit/>
              </a:bodyPr>
              <a:lstStyle/>
              <a:p>
                <a:pPr marL="0" lvl="0" indent="0" algn="l" defTabSz="914400">
                  <a:lnSpc>
                    <a:spcPct val="130000"/>
                  </a:lnSpc>
                  <a:buClrTx/>
                  <a:buSzTx/>
                  <a:buFontTx/>
                  <a:buNone/>
                  <a:defRPr sz="1800">
                    <a:solidFill>
                      <a:schemeClr val="tx1">
                        <a:alpha val="100000"/>
                      </a:schemeClr>
                    </a:solidFill>
                    <a:latin typeface="等线"/>
                    <a:ea typeface="等线"/>
                    <a:cs typeface="+mn-cs"/>
                  </a:defRPr>
                </a:pPr>
                <a:r>
                  <a:rPr lang="zh-CN" sz="1400" b="false" i="false" u="none" strike="noStrike" spc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默认字体"/>
                    <a:ea typeface="默认字体"/>
                    <a:cs typeface="+mn-cs"/>
                  </a:rPr>
                  <a:t>提供实时互动功能，增强用户参与感和互动性。</a:t>
                </a:r>
                <a:endParaRPr/>
              </a:p>
            </p:txBody>
          </p:sp>
        </p:grpSp>
        <p:grpSp>
          <p:nvGrpSpPr>
            <p:cNvPr id="246" name=""/>
            <p:cNvGrpSpPr/>
            <p:nvPr/>
          </p:nvGrpSpPr>
          <p:grpSpPr>
            <a:xfrm rot="0" flipH="false" flipV="false">
              <a:off x="7856155" y="1781761"/>
              <a:ext cx="3962400" cy="1485903"/>
              <a:chOff x="527248" y="2947700"/>
              <a:chExt cx="3962400" cy="1485904"/>
            </a:xfrm>
          </p:grpSpPr>
          <p:sp>
            <p:nvSpPr>
              <p:cNvPr id="247" name="文本框 16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527248" y="2947700"/>
                <a:ext cx="3962400" cy="368300"/>
              </a:xfrm>
              <a:prstGeom prst="rect"/>
              <a:noFill/>
              <a:ln/>
            </p:spPr>
            <p:txBody>
              <a:bodyPr wrap="square">
                <a:spAutoFit/>
              </a:bodyPr>
              <a:p>
                <a:pPr marL="0" lvl="0" indent="0" algn="l" defTabSz="914400">
                  <a:lnSpc>
                    <a:spcPct val="100000"/>
                  </a:lnSpc>
                  <a:buClrTx/>
                  <a:buSzTx/>
                  <a:buFontTx/>
                  <a:buNone/>
                  <a:defRPr sz="1800">
                    <a:solidFill>
                      <a:schemeClr val="bg1">
                        <a:alpha val="100000"/>
                      </a:schemeClr>
                    </a:solidFill>
                    <a:effectLst>
                      <a:outerShdw blurRad="152400" dist="50800" dir="5400000" sx="100000" sy="100000" algn="ctr" rotWithShape="false">
                        <a:schemeClr val="tx1">
                          <a:alpha val="100000"/>
                        </a:schemeClr>
                      </a:outerShdw>
                    </a:effectLst>
                    <a:latin typeface="方正正中黑简体"/>
                    <a:ea typeface="方正正中黑简体"/>
                    <a:cs typeface="+mn-cs"/>
                  </a:defRPr>
                </a:pPr>
                <a:r>
                  <a:rPr lang="zh-CN" sz="1800" b="true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默认字体"/>
                    <a:ea typeface="默认字体"/>
                    <a:cs typeface="+mn-cs"/>
                  </a:rPr>
                  <a:t>内容推荐与分析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248" name="文本框 17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527248" y="3316002"/>
                <a:ext cx="3962400" cy="1117602"/>
              </a:xfrm>
              <a:prstGeom prst="rect"/>
              <a:noFill/>
              <a:ln/>
            </p:spPr>
            <p:txBody>
              <a:bodyPr wrap="square">
                <a:spAutoFit/>
              </a:bodyPr>
              <a:p>
                <a:pPr marL="0" lvl="0" indent="0" algn="l" defTabSz="914400">
                  <a:lnSpc>
                    <a:spcPct val="130000"/>
                  </a:lnSpc>
                  <a:buClrTx/>
                  <a:buSzTx/>
                  <a:buFontTx/>
                  <a:buNone/>
                  <a:defRPr sz="1800">
                    <a:solidFill>
                      <a:schemeClr val="tx1">
                        <a:alpha val="100000"/>
                      </a:schemeClr>
                    </a:solidFill>
                    <a:latin typeface="等线"/>
                    <a:ea typeface="等线"/>
                    <a:cs typeface="+mn-cs"/>
                  </a:defRPr>
                </a:pPr>
                <a:r>
                  <a:rPr lang="zh-CN" sz="1400" b="false" i="false" u="none" strike="noStrike" spc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默认字体"/>
                    <a:ea typeface="默认字体"/>
                    <a:cs typeface="+mn-cs"/>
                  </a:rPr>
                  <a:t>通过数据分析，为用户推荐个性化直播内容，提高观看体验。</a:t>
                </a:r>
                <a:endParaRPr/>
              </a:p>
            </p:txBody>
          </p:sp>
        </p:grpSp>
      </p:grpSp>
      <p:sp>
        <p:nvSpPr>
          <p:cNvPr id="249" name="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660396" y="418039"/>
            <a:ext cx="10668000" cy="520700"/>
          </a:xfrm>
          <a:prstGeom prst="rect">
            <a:avLst/>
          </a:prstGeom>
          <a:noFill/>
        </p:spPr>
        <p:txBody>
          <a:bodyPr wrap="square" lIns="90000" tIns="46800" rIns="90000" bIns="46800" rtlCol="false" anchor="b" anchorCtr="false">
            <a:sp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zh-CN" sz="2800" b="true">
                <a:latin typeface="默认字体"/>
                <a:ea typeface="默认字体"/>
                <a:cs typeface="+mn-cs"/>
              </a:rPr>
              <a:t>AI直播的创新模式</a:t>
            </a:r>
            <a:endParaRPr lang="en-US" sz="2800" b="true">
              <a:latin typeface="默认字体"/>
              <a:ea typeface="默认字体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>
  <p:cSld>
    <p:spTree>
      <p:nvGrpSpPr>
        <p:cNvPr id="250" name="" descr="{&quot;isTemplate&quot;:true,&quot;type&quot;:1,&quot;originSlideId&quot;:&quot;5e0754c9&quot;}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文本框 36"/>
          <p:cNvSpPr txBox="true"/>
          <p:nvPr/>
        </p:nvSpPr>
        <p:spPr>
          <a:xfrm>
            <a:off x="473788" y="478227"/>
            <a:ext cx="1858866" cy="830997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b" anchorCtr="false">
            <a:spAutoFit/>
          </a:bodyPr>
          <a:lstStyle/>
          <a:p>
            <a:pPr marL="0" marR="0" lvl="0" indent="0" algn="dist" defTabSz="913765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false" lang="zh-CN" altLang="en-US" sz="4800" b="true" i="false" u="none" strike="noStrike" kern="1200" cap="none" spc="0" normalizeH="false" baseline="0" noProof="false" dirty="false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目录</a:t>
            </a:r>
            <a:endParaRPr kumimoji="false" lang="en-US" sz="4800" b="true" i="false" u="none" strike="noStrike" kern="1200" cap="none" spc="0" normalizeH="false" baseline="0" noProof="false" dirty="false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252" name="文本框 3"/>
          <p:cNvSpPr txBox="true"/>
          <p:nvPr/>
        </p:nvSpPr>
        <p:spPr>
          <a:xfrm>
            <a:off x="9580691" y="709059"/>
            <a:ext cx="20993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dist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false" lang="en-US" altLang="zh-CN" sz="1800" b="true" u="none" strike="noStrike" kern="1200" cap="none" spc="0" normalizeH="false" baseline="0" noProof="false" dirty="false">
                <a:ln>
                  <a:noFill/>
                </a:ln>
                <a:solidFill>
                  <a:srgbClr val="DBE4F9"/>
                </a:solidFill>
                <a:effectLst/>
                <a:uLnTx/>
                <a:uFillTx/>
                <a:latin typeface="Arial Black" panose="020B0604020202020204" pitchFamily="34" charset="0"/>
                <a:ea typeface="微软雅黑" panose="020B0503020204020204" pitchFamily="34" charset="-122"/>
                <a:cs typeface="Arial Black" panose="020B0604020202020204" pitchFamily="34" charset="0"/>
              </a:rPr>
              <a:t>CONTENTS</a:t>
            </a:r>
            <a:endParaRPr kumimoji="false" lang="zh-CN" altLang="en-US" sz="1800" b="true" u="none" strike="noStrike" kern="1200" cap="none" spc="0" normalizeH="false" baseline="0" noProof="false" dirty="false">
              <a:ln>
                <a:noFill/>
              </a:ln>
              <a:solidFill>
                <a:srgbClr val="DBE4F9"/>
              </a:solidFill>
              <a:effectLst/>
              <a:uLnTx/>
              <a:uFillTx/>
              <a:latin typeface="Arial Black" panose="020B0604020202020204" pitchFamily="34" charset="0"/>
              <a:ea typeface="微软雅黑" panose="020B0503020204020204" pitchFamily="34" charset="-122"/>
              <a:cs typeface="Arial Black" panose="020B0604020202020204" pitchFamily="34" charset="0"/>
            </a:endParaRPr>
          </a:p>
        </p:txBody>
      </p:sp>
      <p:grpSp>
        <p:nvGrpSpPr>
          <p:cNvPr id="253" name="" descr="{&quot;isTemplate&quot;:true,&quot;type&quot;:&quot;list&quot;,&quot;alignment&quot;:&quot;left&quot;,&quot;alignmentVertical&quot;:&quot;top&quot;,&quot;canOmit&quot;:false,&quot;scalable&quot;:false,&quot;minItemsCount&quot;:-1}"/>
          <p:cNvGrpSpPr/>
          <p:nvPr/>
        </p:nvGrpSpPr>
        <p:grpSpPr>
          <a:xfrm>
            <a:off x="545959" y="2748297"/>
            <a:ext cx="11017390" cy="3070018"/>
            <a:chOff x="545959" y="2748297"/>
            <a:chExt cx="11017390" cy="3070018"/>
          </a:xfrm>
        </p:grpSpPr>
        <p:grpSp>
          <p:nvGrpSpPr>
            <p:cNvPr id="254" name=""/>
            <p:cNvGrpSpPr/>
            <p:nvPr/>
          </p:nvGrpSpPr>
          <p:grpSpPr>
            <a:xfrm>
              <a:off x="545959" y="2748297"/>
              <a:ext cx="2579374" cy="3070018"/>
              <a:chOff x="545959" y="2748297"/>
              <a:chExt cx="2579374" cy="3070018"/>
            </a:xfrm>
          </p:grpSpPr>
          <p:cxnSp>
            <p:nvCxnSpPr>
              <p:cNvPr id="255" name="直线连接符 29"/>
              <p:cNvCxnSpPr/>
              <p:nvPr/>
            </p:nvCxnSpPr>
            <p:spPr>
              <a:xfrm rot="0" flipH="false" flipV="false">
                <a:off x="971683" y="3869543"/>
                <a:ext cx="0" cy="1948772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  <a:alpha val="60000"/>
                  </a:schemeClr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6" name="椭圆 30"/>
              <p:cNvSpPr/>
              <p:nvPr/>
            </p:nvSpPr>
            <p:spPr>
              <a:xfrm rot="0" flipH="false" flipV="false">
                <a:off x="872654" y="3671484"/>
                <a:ext cx="198059" cy="198059"/>
              </a:xfrm>
              <a:prstGeom prst="ellipse">
                <a:avLst/>
              </a:prstGeom>
              <a:solidFill>
                <a:schemeClr val="accent3"/>
              </a:solidFill>
              <a:ln w="5715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false" vert="horz" wrap="square" lIns="91440" tIns="45720" rIns="91440" bIns="45720" numCol="1" spcCol="0" rtlCol="false" fromWordArt="false" anchor="ctr" anchorCtr="false" forceAA="false" compatLnSpc="true">
                <a:normAutofit fontScale="25000" lnSpcReduction="20000"/>
              </a:bodyPr>
              <a:lstStyle/>
              <a:p>
                <a:pPr marL="0" marR="0" lvl="0" indent="0" algn="ctr" defTabSz="913765" rtl="false" eaLnBrk="true" fontAlgn="auto" latinLnBrk="false" hangingPunct="tru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false" lang="zh-CN" altLang="en-US" sz="2000" b="true" i="false" u="none" strike="noStrike" kern="1200" cap="none" spc="0" normalizeH="false" baseline="0" noProof="false" dirty="false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微软雅黑"/>
                  <a:cs typeface="+mn-cs"/>
                </a:endParaRPr>
              </a:p>
            </p:txBody>
          </p:sp>
          <p:sp>
            <p:nvSpPr>
              <p:cNvPr id="257" name="文本框 32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994513" y="4232266"/>
                <a:ext cx="2130820" cy="1353335"/>
              </a:xfrm>
              <a:prstGeom prst="rect">
                <a:avLst/>
              </a:prstGeom>
              <a:noFill/>
              <a:ln/>
            </p:spPr>
            <p:txBody>
              <a:bodyPr wrap="square" rtlCol="false">
                <a:noAutofit/>
              </a:bodyPr>
              <a:lstStyle>
                <a:defPPr>
                  <a:defRPr lang="zh-CN"/>
                </a:defPPr>
                <a:lvl1pPr>
                  <a:lnSpc>
                    <a:spcPts val="1500"/>
                  </a:lnSpc>
                  <a:defRPr sz="900"/>
                </a:lvl1pPr>
              </a:lstStyle>
              <a:p>
                <a:pPr marL="0" marR="0" lvl="0" indent="0" algn="l" defTabSz="914400" rtl="false" eaLnBrk="true" fontAlgn="auto" latinLnBrk="false" hangingPunct="tru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tabLst/>
                  <a:defRPr/>
                </a:pPr>
                <a:r>
                  <a:rPr kumimoji="false" lang="zh-CN" altLang="en-US" sz="2400" b="true" i="false" u="none" strike="noStrike" kern="1200" cap="none" spc="0" normalizeH="false" baseline="0" noProof="false" dirty="false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ea typeface="微软雅黑"/>
                    <a:cs typeface="+mn-cs"/>
                  </a:rPr>
                  <a:t>公司概况</a:t>
                </a:r>
                <a:endParaRPr kumimoji="false" lang="en-US" altLang="zh-CN" sz="2400" b="true" i="false" u="none" strike="noStrike" kern="1200" cap="none" spc="0" normalizeH="false" baseline="0" noProof="false" dirty="false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微软雅黑"/>
                  <a:cs typeface="+mn-cs"/>
                </a:endParaRPr>
              </a:p>
            </p:txBody>
          </p:sp>
          <p:sp>
            <p:nvSpPr>
              <p:cNvPr id="258" name="文本框 33" descr="{&quot;isTemplate&quot;:true,&quot;type&quot;:&quot;serialNumber&quot;}"/>
              <p:cNvSpPr txBox="true"/>
              <p:nvPr/>
            </p:nvSpPr>
            <p:spPr>
              <a:xfrm rot="0" flipH="false" flipV="false">
                <a:off x="545959" y="2748297"/>
                <a:ext cx="2130820" cy="707886"/>
              </a:xfrm>
              <a:prstGeom prst="rect">
                <a:avLst/>
              </a:prstGeom>
              <a:noFill/>
              <a:effectLst/>
            </p:spPr>
            <p:txBody>
              <a:bodyPr wrap="square" rtlCol="false" anchor="b" anchorCtr="false">
                <a:spAutoFit/>
              </a:bodyPr>
              <a:lstStyle>
                <a:defPPr>
                  <a:defRPr lang="zh-CN"/>
                </a:defPPr>
                <a:lvl1pPr>
                  <a:defRPr sz="2000" b="true" i="false"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0000">
                          <a:schemeClr val="accent1"/>
                        </a:gs>
                      </a:gsLst>
                      <a:lin ang="2700000" scaled="false"/>
                    </a:gradFill>
                    <a:effectLst>
                      <a:outerShdw blurRad="76200" dist="50800" dir="5400000" algn="ctr" rotWithShape="false">
                        <a:schemeClr val="accent1">
                          <a:alpha val="20000"/>
                        </a:schemeClr>
                      </a:outerShdw>
                    </a:effectLst>
                  </a:defRPr>
                </a:lvl1pPr>
              </a:lstStyle>
              <a:p>
                <a:pPr marL="0" marR="0" lvl="0" indent="0" algn="l" defTabSz="914400" rtl="false" eaLnBrk="true" fontAlgn="auto" latinLnBrk="false" hangingPunct="tru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tabLst/>
                  <a:defRPr/>
                </a:pPr>
                <a:r>
                  <a:rPr kumimoji="false" lang="en-US" altLang="zh-CN" sz="4000" u="none" strike="noStrike" kern="1200" cap="none" spc="0" normalizeH="false" baseline="0" noProof="false" dirty="false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 Black" panose="020B0604020202020204" pitchFamily="34" charset="0"/>
                    <a:ea typeface="微软雅黑"/>
                    <a:cs typeface="Arial Black" panose="020B0604020202020204" pitchFamily="34" charset="0"/>
                  </a:rPr>
                  <a:t>01</a:t>
                </a:r>
                <a:endParaRPr/>
              </a:p>
            </p:txBody>
          </p:sp>
        </p:grpSp>
        <p:grpSp>
          <p:nvGrpSpPr>
            <p:cNvPr id="259" name=""/>
            <p:cNvGrpSpPr/>
            <p:nvPr/>
          </p:nvGrpSpPr>
          <p:grpSpPr>
            <a:xfrm>
              <a:off x="2682328" y="2750907"/>
              <a:ext cx="2579374" cy="3064823"/>
              <a:chOff x="2682328" y="2750907"/>
              <a:chExt cx="2579374" cy="3064823"/>
            </a:xfrm>
          </p:grpSpPr>
          <p:cxnSp>
            <p:nvCxnSpPr>
              <p:cNvPr id="260" name="直线连接符 23"/>
              <p:cNvCxnSpPr/>
              <p:nvPr/>
            </p:nvCxnSpPr>
            <p:spPr>
              <a:xfrm rot="0" flipH="false" flipV="false">
                <a:off x="3096211" y="3866958"/>
                <a:ext cx="0" cy="1948772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  <a:alpha val="60000"/>
                  </a:schemeClr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1" name="椭圆 24"/>
              <p:cNvSpPr/>
              <p:nvPr/>
            </p:nvSpPr>
            <p:spPr>
              <a:xfrm rot="0" flipH="false" flipV="false">
                <a:off x="2997182" y="3668899"/>
                <a:ext cx="198059" cy="198059"/>
              </a:xfrm>
              <a:prstGeom prst="ellipse">
                <a:avLst/>
              </a:prstGeom>
              <a:solidFill>
                <a:schemeClr val="accent2"/>
              </a:solidFill>
              <a:ln w="1270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false" vert="horz" wrap="square" lIns="91440" tIns="45720" rIns="91440" bIns="45720" numCol="1" spcCol="0" rtlCol="false" fromWordArt="false" anchor="ctr" anchorCtr="false" forceAA="false" compatLnSpc="true">
                <a:prstTxWarp prst="textNoShape">
                  <a:avLst/>
                </a:prstTxWarp>
                <a:normAutofit fontScale="25000" lnSpcReduction="20000"/>
              </a:bodyPr>
              <a:lstStyle/>
              <a:p>
                <a:pPr marL="0" marR="0" lvl="0" indent="0" algn="ctr" defTabSz="914354" rtl="false" eaLnBrk="true" fontAlgn="auto" latinLnBrk="false" hangingPunct="tru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false" lang="zh-CN" altLang="en-US" sz="2000" b="true" i="false" u="none" strike="noStrike" kern="1200" cap="none" spc="0" normalizeH="false" baseline="0" noProof="false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微软雅黑"/>
                  <a:cs typeface="+mn-cs"/>
                </a:endParaRPr>
              </a:p>
            </p:txBody>
          </p:sp>
          <p:sp>
            <p:nvSpPr>
              <p:cNvPr id="262" name="文本框 26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3130882" y="4232278"/>
                <a:ext cx="2130820" cy="1353312"/>
              </a:xfrm>
              <a:prstGeom prst="rect">
                <a:avLst/>
              </a:prstGeom>
              <a:noFill/>
              <a:ln/>
            </p:spPr>
            <p:txBody>
              <a:bodyPr wrap="square" rtlCol="false">
                <a:noAutofit/>
              </a:bodyPr>
              <a:lstStyle>
                <a:defPPr>
                  <a:defRPr lang="zh-CN"/>
                </a:defPPr>
                <a:lvl1pPr>
                  <a:lnSpc>
                    <a:spcPts val="1500"/>
                  </a:lnSpc>
                  <a:defRPr sz="900"/>
                </a:lvl1pPr>
              </a:lstStyle>
              <a:p>
                <a:pPr marL="0" marR="0" lvl="0" indent="0" algn="l" defTabSz="914400" rtl="false" eaLnBrk="true" fontAlgn="auto" latinLnBrk="false" hangingPunct="tru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tabLst/>
                  <a:defRPr/>
                </a:pPr>
                <a:r>
                  <a:rPr kumimoji="false" lang="zh-CN" altLang="en-US" sz="2400" b="true" i="false" u="none" strike="noStrike" kern="1200" cap="none" spc="0" normalizeH="false" baseline="0" noProof="false" dirty="false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ea typeface="微软雅黑"/>
                    <a:cs typeface="+mn-cs"/>
                  </a:rPr>
                  <a:t>多元业务布局</a:t>
                </a:r>
                <a:endParaRPr kumimoji="false" lang="en-US" altLang="zh-CN" sz="2400" b="true" i="false" u="none" strike="noStrike" kern="1200" cap="none" spc="0" normalizeH="false" baseline="0" noProof="false" dirty="false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微软雅黑"/>
                  <a:cs typeface="+mn-cs"/>
                </a:endParaRPr>
              </a:p>
            </p:txBody>
          </p:sp>
          <p:sp>
            <p:nvSpPr>
              <p:cNvPr id="263" name="文本框 27" descr="{&quot;isTemplate&quot;:true,&quot;type&quot;:&quot;serialNumber&quot;}"/>
              <p:cNvSpPr txBox="true"/>
              <p:nvPr/>
            </p:nvSpPr>
            <p:spPr>
              <a:xfrm rot="0" flipH="false" flipV="false">
                <a:off x="2682328" y="2750907"/>
                <a:ext cx="2130820" cy="707886"/>
              </a:xfrm>
              <a:prstGeom prst="rect">
                <a:avLst/>
              </a:prstGeom>
              <a:noFill/>
              <a:effectLst/>
            </p:spPr>
            <p:txBody>
              <a:bodyPr wrap="square" rtlCol="false" anchor="b" anchorCtr="false">
                <a:spAutoFit/>
              </a:bodyPr>
              <a:lstStyle>
                <a:defPPr>
                  <a:defRPr lang="zh-CN"/>
                </a:defPPr>
                <a:lvl1pPr>
                  <a:defRPr sz="2000" b="true" i="false"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0000">
                          <a:schemeClr val="accent1"/>
                        </a:gs>
                      </a:gsLst>
                      <a:lin ang="2700000" scaled="false"/>
                    </a:gradFill>
                    <a:effectLst>
                      <a:outerShdw blurRad="76200" dist="50800" dir="5400000" algn="ctr" rotWithShape="false">
                        <a:schemeClr val="accent1">
                          <a:alpha val="20000"/>
                        </a:schemeClr>
                      </a:outerShdw>
                    </a:effectLst>
                  </a:defRPr>
                </a:lvl1pPr>
              </a:lstStyle>
              <a:p>
                <a:pPr marL="0" marR="0" lvl="0" indent="0" algn="l" defTabSz="914400" rtl="false" eaLnBrk="true" fontAlgn="auto" latinLnBrk="false" hangingPunct="tru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tabLst/>
                  <a:defRPr/>
                </a:pPr>
                <a:r>
                  <a:rPr kumimoji="false" lang="en-US" altLang="zh-CN" sz="4000" u="none" strike="noStrike" kern="1200" cap="none" spc="0" normalizeH="false" baseline="0" noProof="false" dirty="false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 Black" panose="020B0604020202020204" pitchFamily="34" charset="0"/>
                    <a:ea typeface="微软雅黑"/>
                    <a:cs typeface="Arial Black" panose="020B0604020202020204" pitchFamily="34" charset="0"/>
                  </a:rPr>
                  <a:t>02</a:t>
                </a:r>
                <a:endParaRPr/>
              </a:p>
            </p:txBody>
          </p:sp>
        </p:grpSp>
        <p:grpSp>
          <p:nvGrpSpPr>
            <p:cNvPr id="264" name=""/>
            <p:cNvGrpSpPr/>
            <p:nvPr/>
          </p:nvGrpSpPr>
          <p:grpSpPr>
            <a:xfrm>
              <a:off x="4807343" y="2753504"/>
              <a:ext cx="2579374" cy="3059628"/>
              <a:chOff x="4807343" y="2753504"/>
              <a:chExt cx="2579374" cy="3059628"/>
            </a:xfrm>
          </p:grpSpPr>
          <p:cxnSp>
            <p:nvCxnSpPr>
              <p:cNvPr id="265" name="直线连接符 17"/>
              <p:cNvCxnSpPr/>
              <p:nvPr/>
            </p:nvCxnSpPr>
            <p:spPr>
              <a:xfrm rot="0" flipH="false" flipV="false">
                <a:off x="5209383" y="3864360"/>
                <a:ext cx="0" cy="1948772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  <a:alpha val="60000"/>
                  </a:schemeClr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6" name="椭圆 18"/>
              <p:cNvSpPr/>
              <p:nvPr/>
            </p:nvSpPr>
            <p:spPr>
              <a:xfrm rot="0" flipH="false" flipV="false">
                <a:off x="5110354" y="3666301"/>
                <a:ext cx="198059" cy="198059"/>
              </a:xfrm>
              <a:prstGeom prst="ellipse">
                <a:avLst/>
              </a:prstGeom>
              <a:solidFill>
                <a:schemeClr val="accent1"/>
              </a:solidFill>
              <a:ln w="5715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false" vert="horz" wrap="square" lIns="91440" tIns="45720" rIns="91440" bIns="45720" numCol="1" spcCol="0" rtlCol="false" fromWordArt="false" anchor="ctr" anchorCtr="false" forceAA="false" compatLnSpc="true">
                <a:normAutofit fontScale="25000" lnSpcReduction="20000"/>
              </a:bodyPr>
              <a:lstStyle/>
              <a:p>
                <a:pPr marL="0" marR="0" lvl="0" indent="0" algn="ctr" defTabSz="913765" rtl="false" eaLnBrk="true" fontAlgn="auto" latinLnBrk="false" hangingPunct="tru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false" lang="zh-CN" altLang="en-US" sz="2000" b="true" i="false" u="none" strike="noStrike" kern="1200" cap="none" spc="0" normalizeH="false" baseline="0" noProof="false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微软雅黑"/>
                  <a:cs typeface="+mn-cs"/>
                </a:endParaRPr>
              </a:p>
            </p:txBody>
          </p:sp>
          <p:sp>
            <p:nvSpPr>
              <p:cNvPr id="267" name="文本框 20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5255897" y="4232278"/>
                <a:ext cx="2130820" cy="1353312"/>
              </a:xfrm>
              <a:prstGeom prst="rect">
                <a:avLst/>
              </a:prstGeom>
              <a:noFill/>
              <a:ln/>
            </p:spPr>
            <p:txBody>
              <a:bodyPr wrap="square" rtlCol="false">
                <a:noAutofit/>
              </a:bodyPr>
              <a:lstStyle>
                <a:defPPr>
                  <a:defRPr lang="zh-CN"/>
                </a:defPPr>
                <a:lvl1pPr>
                  <a:lnSpc>
                    <a:spcPts val="1500"/>
                  </a:lnSpc>
                  <a:defRPr sz="900"/>
                </a:lvl1pPr>
              </a:lstStyle>
              <a:p>
                <a:pPr marL="0" marR="0" lvl="0" indent="0" algn="l" defTabSz="914400" rtl="false" eaLnBrk="true" fontAlgn="auto" latinLnBrk="false" hangingPunct="tru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tabLst/>
                  <a:defRPr/>
                </a:pPr>
                <a:r>
                  <a:rPr kumimoji="false" lang="zh-CN" altLang="en-US" sz="2400" b="true" i="false" u="none" strike="noStrike" kern="1200" cap="none" spc="0" normalizeH="false" baseline="0" noProof="false" dirty="false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ea typeface="微软雅黑"/>
                    <a:cs typeface="+mn-cs"/>
                  </a:rPr>
                  <a:t>核心业务详述</a:t>
                </a:r>
                <a:endParaRPr kumimoji="false" lang="en-US" altLang="zh-CN" sz="2400" b="true" i="false" u="none" strike="noStrike" kern="1200" cap="none" spc="0" normalizeH="false" baseline="0" noProof="false" dirty="false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微软雅黑"/>
                  <a:cs typeface="+mn-cs"/>
                </a:endParaRPr>
              </a:p>
            </p:txBody>
          </p:sp>
          <p:sp>
            <p:nvSpPr>
              <p:cNvPr id="268" name="文本框 21" descr="{&quot;isTemplate&quot;:true,&quot;type&quot;:&quot;serialNumber&quot;}"/>
              <p:cNvSpPr txBox="true"/>
              <p:nvPr/>
            </p:nvSpPr>
            <p:spPr>
              <a:xfrm rot="0" flipH="false" flipV="false">
                <a:off x="4807343" y="2753504"/>
                <a:ext cx="2130820" cy="707886"/>
              </a:xfrm>
              <a:prstGeom prst="rect">
                <a:avLst/>
              </a:prstGeom>
              <a:noFill/>
              <a:effectLst/>
            </p:spPr>
            <p:txBody>
              <a:bodyPr wrap="square" rtlCol="false" anchor="b" anchorCtr="false">
                <a:spAutoFit/>
              </a:bodyPr>
              <a:lstStyle>
                <a:defPPr>
                  <a:defRPr lang="zh-CN"/>
                </a:defPPr>
                <a:lvl1pPr>
                  <a:defRPr sz="2000" b="true" i="false"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0000">
                          <a:schemeClr val="accent1"/>
                        </a:gs>
                      </a:gsLst>
                      <a:lin ang="2700000" scaled="false"/>
                    </a:gradFill>
                    <a:effectLst>
                      <a:outerShdw blurRad="76200" dist="50800" dir="5400000" algn="ctr" rotWithShape="false">
                        <a:schemeClr val="accent1">
                          <a:alpha val="20000"/>
                        </a:schemeClr>
                      </a:outerShdw>
                    </a:effectLst>
                  </a:defRPr>
                </a:lvl1pPr>
              </a:lstStyle>
              <a:p>
                <a:pPr marL="0" marR="0" lvl="0" indent="0" algn="l" defTabSz="914400" rtl="false" eaLnBrk="true" fontAlgn="auto" latinLnBrk="false" hangingPunct="tru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tabLst/>
                  <a:defRPr/>
                </a:pPr>
                <a:r>
                  <a:rPr kumimoji="false" lang="en-US" altLang="zh-CN" sz="4000" u="none" strike="noStrike" kern="1200" cap="none" spc="0" normalizeH="false" baseline="0" noProof="false" dirty="false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 Black" panose="020B0604020202020204" pitchFamily="34" charset="0"/>
                    <a:ea typeface="微软雅黑"/>
                    <a:cs typeface="Arial Black" panose="020B0604020202020204" pitchFamily="34" charset="0"/>
                  </a:rPr>
                  <a:t>03</a:t>
                </a:r>
                <a:endParaRPr/>
              </a:p>
            </p:txBody>
          </p:sp>
        </p:grpSp>
        <p:grpSp>
          <p:nvGrpSpPr>
            <p:cNvPr id="269" name=""/>
            <p:cNvGrpSpPr/>
            <p:nvPr/>
          </p:nvGrpSpPr>
          <p:grpSpPr>
            <a:xfrm>
              <a:off x="6932359" y="2756102"/>
              <a:ext cx="2544955" cy="3054433"/>
              <a:chOff x="6932359" y="2756102"/>
              <a:chExt cx="2544955" cy="3054433"/>
            </a:xfrm>
          </p:grpSpPr>
          <p:cxnSp>
            <p:nvCxnSpPr>
              <p:cNvPr id="270" name="直线连接符 11"/>
              <p:cNvCxnSpPr/>
              <p:nvPr/>
            </p:nvCxnSpPr>
            <p:spPr>
              <a:xfrm rot="0" flipH="false" flipV="false">
                <a:off x="7322559" y="3861763"/>
                <a:ext cx="0" cy="1948772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  <a:alpha val="60000"/>
                  </a:schemeClr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1" name="椭圆 12"/>
              <p:cNvSpPr/>
              <p:nvPr/>
            </p:nvSpPr>
            <p:spPr>
              <a:xfrm rot="0" flipH="false" flipV="false">
                <a:off x="7223530" y="3663704"/>
                <a:ext cx="198059" cy="198059"/>
              </a:xfrm>
              <a:prstGeom prst="ellipse">
                <a:avLst/>
              </a:prstGeom>
              <a:solidFill>
                <a:schemeClr val="accent2"/>
              </a:solidFill>
              <a:ln w="5715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false" vert="horz" wrap="square" lIns="91440" tIns="45720" rIns="91440" bIns="45720" numCol="1" spcCol="0" rtlCol="false" fromWordArt="false" anchor="ctr" anchorCtr="false" forceAA="false" compatLnSpc="true">
                <a:normAutofit fontScale="25000" lnSpcReduction="20000"/>
              </a:bodyPr>
              <a:lstStyle/>
              <a:p>
                <a:pPr marL="0" marR="0" lvl="0" indent="0" algn="ctr" defTabSz="913765" rtl="false" eaLnBrk="true" fontAlgn="auto" latinLnBrk="false" hangingPunct="tru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false" lang="zh-CN" altLang="en-US" sz="2000" b="true" i="false" u="none" strike="noStrike" kern="1200" cap="none" spc="0" normalizeH="false" baseline="0" noProof="false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微软雅黑"/>
                  <a:cs typeface="+mn-cs"/>
                </a:endParaRPr>
              </a:p>
            </p:txBody>
          </p:sp>
          <p:sp>
            <p:nvSpPr>
              <p:cNvPr id="272" name="文本框 14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7346494" y="4232278"/>
                <a:ext cx="2130820" cy="1353312"/>
              </a:xfrm>
              <a:prstGeom prst="rect">
                <a:avLst/>
              </a:prstGeom>
              <a:noFill/>
              <a:ln/>
            </p:spPr>
            <p:txBody>
              <a:bodyPr wrap="square" rtlCol="false">
                <a:noAutofit/>
              </a:bodyPr>
              <a:lstStyle>
                <a:defPPr>
                  <a:defRPr lang="zh-CN"/>
                </a:defPPr>
                <a:lvl1pPr>
                  <a:lnSpc>
                    <a:spcPts val="1500"/>
                  </a:lnSpc>
                  <a:defRPr sz="900"/>
                </a:lvl1pPr>
              </a:lstStyle>
              <a:p>
                <a:pPr marL="0" marR="0" lvl="0" indent="0" algn="l" defTabSz="914400" rtl="false" eaLnBrk="true" fontAlgn="auto" latinLnBrk="false" hangingPunct="tru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tabLst/>
                  <a:defRPr/>
                </a:pPr>
                <a:r>
                  <a:rPr kumimoji="false" lang="zh-CN" altLang="en-US" sz="2400" b="true" i="false" u="none" strike="noStrike" kern="1200" cap="none" spc="0" normalizeH="false" baseline="0" noProof="false" dirty="false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ea typeface="微软雅黑"/>
                    <a:cs typeface="+mn-cs"/>
                  </a:rPr>
                  <a:t>业务协同发展</a:t>
                </a:r>
                <a:endParaRPr kumimoji="false" lang="en-US" altLang="zh-CN" sz="2400" b="true" i="false" u="none" strike="noStrike" kern="1200" cap="none" spc="0" normalizeH="false" baseline="0" noProof="false" dirty="false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微软雅黑"/>
                  <a:cs typeface="+mn-cs"/>
                </a:endParaRPr>
              </a:p>
            </p:txBody>
          </p:sp>
          <p:sp>
            <p:nvSpPr>
              <p:cNvPr id="273" name="文本框 15" descr="{&quot;isTemplate&quot;:true,&quot;type&quot;:&quot;serialNumber&quot;}"/>
              <p:cNvSpPr txBox="true"/>
              <p:nvPr/>
            </p:nvSpPr>
            <p:spPr>
              <a:xfrm rot="0" flipH="false" flipV="false">
                <a:off x="6932359" y="2756102"/>
                <a:ext cx="2130820" cy="707886"/>
              </a:xfrm>
              <a:prstGeom prst="rect">
                <a:avLst/>
              </a:prstGeom>
              <a:noFill/>
              <a:effectLst/>
            </p:spPr>
            <p:txBody>
              <a:bodyPr wrap="square" rtlCol="false" anchor="b" anchorCtr="false">
                <a:spAutoFit/>
              </a:bodyPr>
              <a:lstStyle>
                <a:defPPr>
                  <a:defRPr lang="zh-CN"/>
                </a:defPPr>
                <a:lvl1pPr>
                  <a:defRPr sz="2000" b="true" i="false"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0000">
                          <a:schemeClr val="accent1"/>
                        </a:gs>
                      </a:gsLst>
                      <a:lin ang="2700000" scaled="false"/>
                    </a:gradFill>
                    <a:effectLst>
                      <a:outerShdw blurRad="76200" dist="50800" dir="5400000" algn="ctr" rotWithShape="false">
                        <a:schemeClr val="accent1">
                          <a:alpha val="20000"/>
                        </a:schemeClr>
                      </a:outerShdw>
                    </a:effectLst>
                  </a:defRPr>
                </a:lvl1pPr>
              </a:lstStyle>
              <a:p>
                <a:pPr marL="0" marR="0" lvl="0" indent="0" algn="l" defTabSz="914400" rtl="false" eaLnBrk="true" fontAlgn="auto" latinLnBrk="false" hangingPunct="tru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tabLst/>
                  <a:defRPr/>
                </a:pPr>
                <a:r>
                  <a:rPr kumimoji="false" lang="en-US" altLang="zh-CN" sz="4000" u="none" strike="noStrike" kern="1200" cap="none" spc="0" normalizeH="false" baseline="0" noProof="false" dirty="false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 Black" panose="020B0604020202020204" pitchFamily="34" charset="0"/>
                    <a:ea typeface="微软雅黑"/>
                    <a:cs typeface="Arial Black" panose="020B0604020202020204" pitchFamily="34" charset="0"/>
                  </a:rPr>
                  <a:t>04</a:t>
                </a:r>
                <a:endParaRPr/>
              </a:p>
            </p:txBody>
          </p:sp>
        </p:grpSp>
        <p:grpSp>
          <p:nvGrpSpPr>
            <p:cNvPr id="274" name=""/>
            <p:cNvGrpSpPr/>
            <p:nvPr/>
          </p:nvGrpSpPr>
          <p:grpSpPr>
            <a:xfrm>
              <a:off x="9057374" y="2768037"/>
              <a:ext cx="2505975" cy="3050266"/>
              <a:chOff x="9057374" y="2768037"/>
              <a:chExt cx="2505975" cy="3050266"/>
            </a:xfrm>
          </p:grpSpPr>
          <p:cxnSp>
            <p:nvCxnSpPr>
              <p:cNvPr id="275" name="直线连接符 17"/>
              <p:cNvCxnSpPr/>
              <p:nvPr/>
            </p:nvCxnSpPr>
            <p:spPr>
              <a:xfrm rot="0" flipH="false" flipV="false">
                <a:off x="9459414" y="3869531"/>
                <a:ext cx="0" cy="1948772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  <a:alpha val="60000"/>
                  </a:schemeClr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6" name="椭圆 18"/>
              <p:cNvSpPr/>
              <p:nvPr/>
            </p:nvSpPr>
            <p:spPr>
              <a:xfrm rot="0" flipH="false" flipV="false">
                <a:off x="9360385" y="3671472"/>
                <a:ext cx="198059" cy="198059"/>
              </a:xfrm>
              <a:prstGeom prst="ellipse">
                <a:avLst/>
              </a:prstGeom>
              <a:solidFill>
                <a:schemeClr val="accent1"/>
              </a:solidFill>
              <a:ln w="5715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false" vert="horz" wrap="square" lIns="91440" tIns="45720" rIns="91440" bIns="45720" numCol="1" spcCol="0" rtlCol="false" fromWordArt="false" anchor="ctr" anchorCtr="false" forceAA="false" compatLnSpc="true">
                <a:normAutofit fontScale="25000" lnSpcReduction="20000"/>
              </a:bodyPr>
              <a:lstStyle/>
              <a:p>
                <a:pPr marL="0" marR="0" lvl="0" indent="0" algn="ctr" defTabSz="913765" rtl="false" eaLnBrk="true" fontAlgn="auto" latinLnBrk="false" hangingPunct="tru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false" lang="zh-CN" altLang="en-US" sz="2000" b="true" i="false" u="none" strike="noStrike" kern="1200" cap="none" spc="0" normalizeH="false" baseline="0" noProof="false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微软雅黑"/>
                  <a:cs typeface="+mn-cs"/>
                </a:endParaRPr>
              </a:p>
            </p:txBody>
          </p:sp>
          <p:sp>
            <p:nvSpPr>
              <p:cNvPr id="277" name="文本框 20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9505928" y="4237435"/>
                <a:ext cx="2057421" cy="1348155"/>
              </a:xfrm>
              <a:prstGeom prst="rect">
                <a:avLst/>
              </a:prstGeom>
              <a:noFill/>
              <a:ln/>
            </p:spPr>
            <p:txBody>
              <a:bodyPr wrap="square" rtlCol="false">
                <a:noAutofit/>
              </a:bodyPr>
              <a:lstStyle>
                <a:defPPr>
                  <a:defRPr lang="zh-CN"/>
                </a:defPPr>
                <a:lvl1pPr>
                  <a:lnSpc>
                    <a:spcPts val="1500"/>
                  </a:lnSpc>
                  <a:defRPr sz="900"/>
                </a:lvl1pPr>
              </a:lstStyle>
              <a:p>
                <a:pPr marL="0" marR="0" lvl="0" indent="0" algn="l" defTabSz="914400" rtl="false" eaLnBrk="true" fontAlgn="auto" latinLnBrk="false" hangingPunct="tru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tabLst/>
                  <a:defRPr/>
                </a:pPr>
                <a:r>
                  <a:rPr kumimoji="false" lang="zh-CN" altLang="en-US" sz="2400" b="true" i="false" u="none" strike="noStrike" kern="1200" cap="none" spc="0" normalizeH="false" baseline="0" noProof="false" dirty="false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ea typeface="微软雅黑"/>
                    <a:cs typeface="+mn-cs"/>
                  </a:rPr>
                  <a:t>未来展望</a:t>
                </a:r>
                <a:endParaRPr kumimoji="false" lang="en-US" altLang="zh-CN" sz="2400" b="true" i="false" u="none" strike="noStrike" kern="1200" cap="none" spc="0" normalizeH="false" baseline="0" noProof="false" dirty="false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微软雅黑"/>
                  <a:cs typeface="+mn-cs"/>
                </a:endParaRPr>
              </a:p>
            </p:txBody>
          </p:sp>
          <p:sp>
            <p:nvSpPr>
              <p:cNvPr id="278" name="文本框 21" descr="{&quot;isTemplate&quot;:true,&quot;type&quot;:&quot;serialNumber&quot;}"/>
              <p:cNvSpPr txBox="true"/>
              <p:nvPr/>
            </p:nvSpPr>
            <p:spPr>
              <a:xfrm rot="0" flipH="false" flipV="false">
                <a:off x="9057374" y="2768037"/>
                <a:ext cx="2130820" cy="698499"/>
              </a:xfrm>
              <a:prstGeom prst="rect">
                <a:avLst/>
              </a:prstGeom>
              <a:noFill/>
              <a:effectLst/>
            </p:spPr>
            <p:txBody>
              <a:bodyPr wrap="square" rtlCol="false" anchor="b" anchorCtr="false">
                <a:spAutoFit/>
              </a:bodyPr>
              <a:lstStyle>
                <a:defPPr>
                  <a:defRPr lang="zh-CN"/>
                </a:defPPr>
                <a:lvl1pPr>
                  <a:defRPr sz="2000" b="true" i="false"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0000">
                          <a:schemeClr val="accent1"/>
                        </a:gs>
                      </a:gsLst>
                      <a:lin ang="2700000" scaled="false"/>
                    </a:gradFill>
                    <a:effectLst>
                      <a:outerShdw blurRad="76200" dist="50800" dir="5400000" algn="ctr" rotWithShape="false">
                        <a:schemeClr val="accent1">
                          <a:alpha val="20000"/>
                        </a:schemeClr>
                      </a:outerShdw>
                    </a:effectLst>
                  </a:defRPr>
                </a:lvl1pPr>
              </a:lstStyle>
              <a:p>
                <a:pPr marL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defRPr sz="2000" b="true" i="false"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  <a:alpha val="100000"/>
                          </a:schemeClr>
                        </a:gs>
                        <a:gs pos="60000">
                          <a:schemeClr val="accent1">
                            <a:alpha val="100000"/>
                          </a:schemeClr>
                        </a:gs>
                      </a:gsLst>
                      <a:lin ang="2700000" scaled="false"/>
                    </a:gradFill>
                    <a:effectLst>
                      <a:outerShdw blurRad="76200" dist="50800" dir="5400000" sx="100000" sy="100000" algn="ctr" rotWithShape="false">
                        <a:schemeClr val="accent1">
                          <a:alpha val="20000"/>
                        </a:schemeClr>
                      </a:outerShdw>
                    </a:effectLst>
                    <a:latin typeface="Arial"/>
                    <a:ea typeface="微软雅黑"/>
                    <a:cs typeface="+mn-cs"/>
                  </a:defRPr>
                </a:pPr>
                <a:r>
                  <a:rPr lang="en-US" sz="4000" u="none" strike="noStrike" spc="0" baseline="0">
                    <a:ln>
                      <a:noFill/>
                    </a:ln>
                    <a:solidFill>
                      <a:srgbClr val="FFFFFF">
                        <a:alpha val="100000"/>
                      </a:srgbClr>
                    </a:solidFill>
                    <a:effectLst/>
                    <a:latin typeface="Arial Black"/>
                    <a:ea typeface="微软雅黑"/>
                    <a:cs typeface="Arial Black"/>
                  </a:rPr>
                  <a:t>05</a:t>
                </a:r>
                <a:endParaRPr/>
              </a:p>
            </p:txBody>
          </p:sp>
        </p:grpSp>
      </p:grp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>
  <p:cSld>
    <p:spTree>
      <p:nvGrpSpPr>
        <p:cNvPr id="279" name="" descr="{&quot;isTemplate&quot;:true,&quot;type&quot;:&quot;page&quot;,&quot;originSlideId&quot;:&quot;5904d102&quot;}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Rounded Rectangle"/>
          <p:cNvSpPr/>
          <p:nvPr/>
        </p:nvSpPr>
        <p:spPr>
          <a:xfrm rot="0" flipH="false" flipV="false">
            <a:off x="1085102" y="1420086"/>
            <a:ext cx="3423455" cy="4238806"/>
          </a:xfrm>
          <a:prstGeom prst="roundRect">
            <a:avLst>
              <a:gd name="adj" fmla="val 2857"/>
            </a:avLst>
          </a:prstGeom>
          <a:solidFill>
            <a:schemeClr val="accent1"/>
          </a:solidFill>
          <a:ln>
            <a:noFill/>
          </a:ln>
          <a:effectLst>
            <a:outerShdw blurRad="812800" dist="342900" dir="5100000" sx="96000" sy="96000" algn="ctr" rotWithShape="false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sz="1353">
              <a:latin typeface="默认字体"/>
              <a:ea typeface="默认字体"/>
              <a:cs typeface="等线"/>
              <a:sym typeface="思源宋体 CN"/>
            </a:endParaRPr>
          </a:p>
        </p:txBody>
      </p:sp>
      <p:sp>
        <p:nvSpPr>
          <p:cNvPr id="281" name="Rounded Rectangle"/>
          <p:cNvSpPr/>
          <p:nvPr/>
        </p:nvSpPr>
        <p:spPr>
          <a:xfrm rot="0" flipH="false" flipV="false">
            <a:off x="1632086" y="1836780"/>
            <a:ext cx="3401301" cy="4279505"/>
          </a:xfrm>
          <a:prstGeom prst="roundRect">
            <a:avLst>
              <a:gd name="adj" fmla="val 2857"/>
            </a:avLst>
          </a:prstGeom>
          <a:solidFill>
            <a:schemeClr val="bg1"/>
          </a:solidFill>
          <a:ln>
            <a:solidFill>
              <a:schemeClr val="bg1">
                <a:lumMod val="85000"/>
                <a:alpha val="74000"/>
              </a:schemeClr>
            </a:solidFill>
          </a:ln>
          <a:effectLst>
            <a:outerShdw blurRad="812800" dist="342900" dir="5100000" sx="96000" sy="96000" algn="ctr" rotWithShape="false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sz="1353">
              <a:latin typeface="默认字体"/>
              <a:ea typeface="默认字体"/>
              <a:cs typeface="等线"/>
              <a:sym typeface="思源宋体 CN"/>
            </a:endParaRPr>
          </a:p>
        </p:txBody>
      </p:sp>
      <p:grpSp>
        <p:nvGrpSpPr>
          <p:cNvPr id="282" name="组合 5"/>
          <p:cNvGrpSpPr/>
          <p:nvPr/>
        </p:nvGrpSpPr>
        <p:grpSpPr>
          <a:xfrm rot="0" flipH="false" flipV="false">
            <a:off x="2962347" y="2141304"/>
            <a:ext cx="740779" cy="740777"/>
            <a:chOff x="2748913" y="2744283"/>
            <a:chExt cx="740778" cy="740777"/>
          </a:xfrm>
        </p:grpSpPr>
        <p:sp>
          <p:nvSpPr>
            <p:cNvPr id="283" name="Circle"/>
            <p:cNvSpPr/>
            <p:nvPr/>
          </p:nvSpPr>
          <p:spPr>
            <a:xfrm>
              <a:off x="2748913" y="2744283"/>
              <a:ext cx="740778" cy="740777"/>
            </a:xfrm>
            <a:prstGeom prst="ellipse">
              <a:avLst/>
            </a:prstGeom>
            <a:solidFill>
              <a:schemeClr val="accent4">
                <a:alpha val="100000"/>
              </a:scheme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/>
              <a:endParaRPr sz="3200">
                <a:solidFill>
                  <a:srgbClr val="FFFFFF">
                    <a:alpha val="100000"/>
                  </a:srgbClr>
                </a:solidFill>
                <a:latin typeface="默认字体"/>
                <a:ea typeface="默认字体"/>
                <a:cs typeface="等线"/>
                <a:sym typeface="思源宋体 CN"/>
              </a:endParaRPr>
            </a:p>
          </p:txBody>
        </p:sp>
        <p:sp>
          <p:nvSpPr>
            <p:cNvPr id="284" name="Circle"/>
            <p:cNvSpPr/>
            <p:nvPr/>
          </p:nvSpPr>
          <p:spPr>
            <a:xfrm>
              <a:off x="2844940" y="2840308"/>
              <a:ext cx="548724" cy="548725"/>
            </a:xfrm>
            <a:prstGeom prst="ellipse">
              <a:avLst/>
            </a:prstGeom>
            <a:solidFill>
              <a:schemeClr val="accent4">
                <a:alpha val="100000"/>
              </a:scheme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>
                <a:defRPr sz="3200" b="false">
                  <a:solidFill>
                    <a:srgbClr val="FFFFFF">
                      <a:alpha val="100000"/>
                    </a:srgbClr>
                  </a:solidFill>
                  <a:latin typeface="等线"/>
                  <a:ea typeface="等线"/>
                  <a:cs typeface="+mn-cs"/>
                  <a:sym typeface="Helvetica Neue Medium"/>
                </a:defRPr>
              </a:pPr>
              <a:endParaRPr sz="3200">
                <a:latin typeface="默认字体"/>
                <a:ea typeface="默认字体"/>
                <a:cs typeface="等线"/>
                <a:sym typeface="思源宋体 CN"/>
              </a:endParaRPr>
            </a:p>
          </p:txBody>
        </p:sp>
        <p:sp>
          <p:nvSpPr>
            <p:cNvPr id="285" name=""/>
            <p:cNvSpPr>
              <a:spLocks noChangeAspect="true"/>
            </p:cNvSpPr>
            <p:nvPr/>
          </p:nvSpPr>
          <p:spPr bwMode="auto">
            <a:xfrm>
              <a:off x="2991241" y="3003077"/>
              <a:ext cx="300291" cy="288680"/>
            </a:xfrm>
            <a:custGeom>
              <a:avLst/>
              <a:gdLst>
                <a:gd name="T0" fmla="*/ 5605 w 5814"/>
                <a:gd name="T1" fmla="*/ 2151 h 5598"/>
                <a:gd name="T2" fmla="*/ 415 w 5814"/>
                <a:gd name="T3" fmla="*/ 62 h 5598"/>
                <a:gd name="T4" fmla="*/ 136 w 5814"/>
                <a:gd name="T5" fmla="*/ 200 h 5598"/>
                <a:gd name="T6" fmla="*/ 86 w 5814"/>
                <a:gd name="T7" fmla="*/ 470 h 5598"/>
                <a:gd name="T8" fmla="*/ 91 w 5814"/>
                <a:gd name="T9" fmla="*/ 475 h 5598"/>
                <a:gd name="T10" fmla="*/ 410 w 5814"/>
                <a:gd name="T11" fmla="*/ 1188 h 5598"/>
                <a:gd name="T12" fmla="*/ 722 w 5814"/>
                <a:gd name="T13" fmla="*/ 1831 h 5598"/>
                <a:gd name="T14" fmla="*/ 1893 w 5814"/>
                <a:gd name="T15" fmla="*/ 5251 h 5598"/>
                <a:gd name="T16" fmla="*/ 2257 w 5814"/>
                <a:gd name="T17" fmla="*/ 5347 h 5598"/>
                <a:gd name="T18" fmla="*/ 2931 w 5814"/>
                <a:gd name="T19" fmla="*/ 4665 h 5598"/>
                <a:gd name="T20" fmla="*/ 3786 w 5814"/>
                <a:gd name="T21" fmla="*/ 5293 h 5598"/>
                <a:gd name="T22" fmla="*/ 3876 w 5814"/>
                <a:gd name="T23" fmla="*/ 5432 h 5598"/>
                <a:gd name="T24" fmla="*/ 4247 w 5814"/>
                <a:gd name="T25" fmla="*/ 5432 h 5598"/>
                <a:gd name="T26" fmla="*/ 4576 w 5814"/>
                <a:gd name="T27" fmla="*/ 3265 h 5598"/>
                <a:gd name="T28" fmla="*/ 5656 w 5814"/>
                <a:gd name="T29" fmla="*/ 2545 h 5598"/>
                <a:gd name="T30" fmla="*/ 5605 w 5814"/>
                <a:gd name="T31" fmla="*/ 2151 h 5598"/>
                <a:gd name="T32" fmla="*/ 4145 w 5814"/>
                <a:gd name="T33" fmla="*/ 4175 h 5598"/>
                <a:gd name="T34" fmla="*/ 3988 w 5814"/>
                <a:gd name="T35" fmla="*/ 4868 h 5598"/>
                <a:gd name="T36" fmla="*/ 3545 w 5814"/>
                <a:gd name="T37" fmla="*/ 4114 h 5598"/>
                <a:gd name="T38" fmla="*/ 3631 w 5814"/>
                <a:gd name="T39" fmla="*/ 4039 h 5598"/>
                <a:gd name="T40" fmla="*/ 3631 w 5814"/>
                <a:gd name="T41" fmla="*/ 3723 h 5598"/>
                <a:gd name="T42" fmla="*/ 1052 w 5814"/>
                <a:gd name="T43" fmla="*/ 997 h 5598"/>
                <a:gd name="T44" fmla="*/ 2027 w 5814"/>
                <a:gd name="T45" fmla="*/ 1616 h 5598"/>
                <a:gd name="T46" fmla="*/ 4030 w 5814"/>
                <a:gd name="T47" fmla="*/ 3192 h 5598"/>
                <a:gd name="T48" fmla="*/ 4183 w 5814"/>
                <a:gd name="T49" fmla="*/ 3252 h 5598"/>
                <a:gd name="T50" fmla="*/ 4145 w 5814"/>
                <a:gd name="T51" fmla="*/ 4175 h 5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814" h="5598">
                  <a:moveTo>
                    <a:pt x="5605" y="2151"/>
                  </a:moveTo>
                  <a:cubicBezTo>
                    <a:pt x="3810" y="1594"/>
                    <a:pt x="2113" y="862"/>
                    <a:pt x="415" y="62"/>
                  </a:cubicBezTo>
                  <a:cubicBezTo>
                    <a:pt x="281" y="0"/>
                    <a:pt x="160" y="92"/>
                    <a:pt x="136" y="200"/>
                  </a:cubicBezTo>
                  <a:cubicBezTo>
                    <a:pt x="45" y="245"/>
                    <a:pt x="0" y="368"/>
                    <a:pt x="86" y="470"/>
                  </a:cubicBezTo>
                  <a:cubicBezTo>
                    <a:pt x="88" y="472"/>
                    <a:pt x="89" y="473"/>
                    <a:pt x="91" y="475"/>
                  </a:cubicBezTo>
                  <a:cubicBezTo>
                    <a:pt x="109" y="703"/>
                    <a:pt x="331" y="1028"/>
                    <a:pt x="410" y="1188"/>
                  </a:cubicBezTo>
                  <a:cubicBezTo>
                    <a:pt x="514" y="1397"/>
                    <a:pt x="613" y="1617"/>
                    <a:pt x="722" y="1831"/>
                  </a:cubicBezTo>
                  <a:cubicBezTo>
                    <a:pt x="1109" y="2972"/>
                    <a:pt x="1511" y="4108"/>
                    <a:pt x="1893" y="5251"/>
                  </a:cubicBezTo>
                  <a:cubicBezTo>
                    <a:pt x="1942" y="5396"/>
                    <a:pt x="2142" y="5476"/>
                    <a:pt x="2257" y="5347"/>
                  </a:cubicBezTo>
                  <a:cubicBezTo>
                    <a:pt x="2471" y="5104"/>
                    <a:pt x="2698" y="4882"/>
                    <a:pt x="2931" y="4665"/>
                  </a:cubicBezTo>
                  <a:cubicBezTo>
                    <a:pt x="3191" y="4896"/>
                    <a:pt x="3477" y="5124"/>
                    <a:pt x="3786" y="5293"/>
                  </a:cubicBezTo>
                  <a:cubicBezTo>
                    <a:pt x="3818" y="5339"/>
                    <a:pt x="3842" y="5387"/>
                    <a:pt x="3876" y="5432"/>
                  </a:cubicBezTo>
                  <a:cubicBezTo>
                    <a:pt x="3960" y="5543"/>
                    <a:pt x="4176" y="5598"/>
                    <a:pt x="4247" y="5432"/>
                  </a:cubicBezTo>
                  <a:cubicBezTo>
                    <a:pt x="4506" y="4823"/>
                    <a:pt x="4762" y="3943"/>
                    <a:pt x="4576" y="3265"/>
                  </a:cubicBezTo>
                  <a:cubicBezTo>
                    <a:pt x="4947" y="3166"/>
                    <a:pt x="5272" y="2791"/>
                    <a:pt x="5656" y="2545"/>
                  </a:cubicBezTo>
                  <a:cubicBezTo>
                    <a:pt x="5814" y="2444"/>
                    <a:pt x="5785" y="2207"/>
                    <a:pt x="5605" y="2151"/>
                  </a:cubicBezTo>
                  <a:close/>
                  <a:moveTo>
                    <a:pt x="4145" y="4175"/>
                  </a:moveTo>
                  <a:cubicBezTo>
                    <a:pt x="4115" y="4412"/>
                    <a:pt x="4057" y="4641"/>
                    <a:pt x="3988" y="4868"/>
                  </a:cubicBezTo>
                  <a:cubicBezTo>
                    <a:pt x="3823" y="4627"/>
                    <a:pt x="3679" y="4374"/>
                    <a:pt x="3545" y="4114"/>
                  </a:cubicBezTo>
                  <a:cubicBezTo>
                    <a:pt x="3575" y="4089"/>
                    <a:pt x="3601" y="4063"/>
                    <a:pt x="3631" y="4039"/>
                  </a:cubicBezTo>
                  <a:cubicBezTo>
                    <a:pt x="3726" y="3962"/>
                    <a:pt x="3708" y="3802"/>
                    <a:pt x="3631" y="3723"/>
                  </a:cubicBezTo>
                  <a:cubicBezTo>
                    <a:pt x="2759" y="2826"/>
                    <a:pt x="1908" y="1909"/>
                    <a:pt x="1052" y="997"/>
                  </a:cubicBezTo>
                  <a:cubicBezTo>
                    <a:pt x="1384" y="1191"/>
                    <a:pt x="1709" y="1396"/>
                    <a:pt x="2027" y="1616"/>
                  </a:cubicBezTo>
                  <a:cubicBezTo>
                    <a:pt x="2705" y="2085"/>
                    <a:pt x="3318" y="2793"/>
                    <a:pt x="4030" y="3192"/>
                  </a:cubicBezTo>
                  <a:cubicBezTo>
                    <a:pt x="4083" y="3222"/>
                    <a:pt x="4132" y="3235"/>
                    <a:pt x="4183" y="3252"/>
                  </a:cubicBezTo>
                  <a:cubicBezTo>
                    <a:pt x="4153" y="3558"/>
                    <a:pt x="4183" y="3867"/>
                    <a:pt x="4145" y="41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pPr/>
              <a:endParaRPr lang="zh-CN" sz="1353">
                <a:latin typeface="默认字体"/>
                <a:ea typeface="默认字体"/>
                <a:cs typeface="等线"/>
                <a:sym typeface="思源宋体 CN"/>
              </a:endParaRPr>
            </a:p>
          </p:txBody>
        </p:sp>
      </p:grpSp>
      <p:grpSp>
        <p:nvGrpSpPr>
          <p:cNvPr id="286" name="" descr="{&quot;isTemplate&quot;:true,&quot;type&quot;:&quot;list&quot;,&quot;alignment&quot;:&quot;left&quot;,&quot;alignmentVertical&quot;:&quot;top&quot;,&quot;canOmit&quot;:false,&quot;scalable&quot;:false,&quot;minItemsCount&quot;:-1}"/>
          <p:cNvGrpSpPr/>
          <p:nvPr/>
        </p:nvGrpSpPr>
        <p:grpSpPr>
          <a:xfrm>
            <a:off x="1632086" y="1988317"/>
            <a:ext cx="9731566" cy="3897689"/>
            <a:chOff x="1632086" y="1988317"/>
            <a:chExt cx="9731566" cy="3897689"/>
          </a:xfrm>
        </p:grpSpPr>
        <p:grpSp>
          <p:nvGrpSpPr>
            <p:cNvPr id="287" name=""/>
            <p:cNvGrpSpPr/>
            <p:nvPr/>
          </p:nvGrpSpPr>
          <p:grpSpPr>
            <a:xfrm>
              <a:off x="1632086" y="2945368"/>
              <a:ext cx="3401301" cy="2940638"/>
              <a:chOff x="1632086" y="2945368"/>
              <a:chExt cx="3401301" cy="2940638"/>
            </a:xfrm>
          </p:grpSpPr>
          <p:sp>
            <p:nvSpPr>
              <p:cNvPr id="288" name="文本框 9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1632086" y="2945368"/>
                <a:ext cx="3401301" cy="457200"/>
              </a:xfrm>
              <a:prstGeom prst="rect">
                <a:avLst/>
              </a:prstGeom>
              <a:noFill/>
            </p:spPr>
            <p:txBody>
              <a:bodyPr wrap="square" rtlCol="false">
                <a:noAutofit/>
              </a:bodyPr>
              <a:lstStyle/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zh-CN" sz="2000" b="true">
                    <a:latin typeface="默认字体"/>
                    <a:ea typeface="默认字体"/>
                    <a:cs typeface="等线"/>
                    <a:sym typeface="思源宋体 CN"/>
                  </a:rPr>
                  <a:t>图像识别技术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289" name="文本框 10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1783477" y="3555556"/>
                <a:ext cx="3098519" cy="2330450"/>
              </a:xfrm>
              <a:prstGeom prst="rect">
                <a:avLst/>
              </a:prstGeom>
              <a:noFill/>
            </p:spPr>
            <p:txBody>
              <a:bodyPr wrap="square" rtlCol="false">
                <a:noAutofit/>
              </a:bodyPr>
              <a:lstStyle/>
              <a:p>
                <a:pPr marL="0" indent="0" algn="ctr">
                  <a:lnSpc>
                    <a:spcPct val="130000"/>
                  </a:lnSpc>
                  <a:buNone/>
                </a:pPr>
                <a:r>
                  <a:rPr lang="zh-CN" sz="1400">
                    <a:latin typeface="默认字体"/>
                    <a:ea typeface="默认字体"/>
                    <a:cs typeface="等线"/>
                    <a:sym typeface="思源宋体 CN"/>
                  </a:rPr>
                  <a:t>提供精准的图像识别服务，广泛应用于安防监控、自动驾驶等领域。</a:t>
                </a:r>
                <a:endParaRPr/>
              </a:p>
            </p:txBody>
          </p:sp>
          <p:cxnSp>
            <p:nvCxnSpPr>
              <p:cNvPr id="290" name="直接连接符 11"/>
              <p:cNvCxnSpPr/>
              <p:nvPr/>
            </p:nvCxnSpPr>
            <p:spPr>
              <a:xfrm rot="0" flipH="false" flipV="false">
                <a:off x="2952674" y="3455432"/>
                <a:ext cx="760125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1" name=""/>
            <p:cNvGrpSpPr/>
            <p:nvPr/>
          </p:nvGrpSpPr>
          <p:grpSpPr>
            <a:xfrm rot="0" flipH="false" flipV="false">
              <a:off x="5506203" y="1988317"/>
              <a:ext cx="5857449" cy="1807866"/>
              <a:chOff x="5475925" y="1912704"/>
              <a:chExt cx="5857449" cy="1807866"/>
            </a:xfrm>
          </p:grpSpPr>
          <p:grpSp>
            <p:nvGrpSpPr>
              <p:cNvPr id="292" name=""/>
              <p:cNvGrpSpPr/>
              <p:nvPr/>
            </p:nvGrpSpPr>
            <p:grpSpPr>
              <a:xfrm>
                <a:off x="5933397" y="1912704"/>
                <a:ext cx="5399977" cy="1807866"/>
                <a:chOff x="5933397" y="1912704"/>
                <a:chExt cx="5399977" cy="1807866"/>
              </a:xfrm>
            </p:grpSpPr>
            <p:sp>
              <p:nvSpPr>
                <p:cNvPr id="293" name="TextBox 56" descr="{&quot;isTemplate&quot;:true,&quot;type&quot;:&quot;title&quot;,&quot;canOmit&quot;:false,&quot;range&quot;:0}"/>
                <p:cNvSpPr txBox="true"/>
                <p:nvPr/>
              </p:nvSpPr>
              <p:spPr>
                <a:xfrm rot="0" flipH="false" flipV="false">
                  <a:off x="5933398" y="1912704"/>
                  <a:ext cx="5399976" cy="457200"/>
                </a:xfrm>
                <a:prstGeom prst="rect">
                  <a:avLst/>
                </a:prstGeom>
                <a:noFill/>
              </p:spPr>
              <p:txBody>
                <a:bodyPr wrap="none" rtlCol="false">
                  <a:noAutofit/>
                </a:bodyPr>
                <a:lstStyle>
                  <a:defPPr>
                    <a:defRPr lang="en-US"/>
                  </a:defPPr>
                  <a:lvl1pPr marL="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lvl="0" indent="0">
                    <a:lnSpc>
                      <a:spcPct val="100000"/>
                    </a:lnSpc>
                    <a:buNone/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r>
                    <a:rPr lang="zh-CN" sz="2000" b="true">
                      <a:solidFill>
                        <a:schemeClr val="tx1"/>
                      </a:solidFill>
                      <a:latin typeface="默认字体"/>
                      <a:ea typeface="默认字体"/>
                      <a:cs typeface="等线"/>
                      <a:sym typeface="思源宋体 CN"/>
                    </a:rPr>
                    <a:t>智能客服系统</a:t>
                  </a:r>
                  <a:endParaRPr>
                    <a:latin typeface="默认字体"/>
                    <a:ea typeface="默认字体"/>
                    <a:cs typeface="+mn-cs"/>
                  </a:endParaRPr>
                </a:p>
              </p:txBody>
            </p:sp>
            <p:sp>
              <p:nvSpPr>
                <p:cNvPr id="294" name="Rectangle 22" descr="{&quot;isTemplate&quot;:true,&quot;type&quot;:&quot;content&quot;,&quot;canOmit&quot;:false,&quot;range&quot;:0}"/>
                <p:cNvSpPr/>
                <p:nvPr/>
              </p:nvSpPr>
              <p:spPr>
                <a:xfrm rot="0" flipH="false" flipV="false">
                  <a:off x="5933397" y="2259568"/>
                  <a:ext cx="5399976" cy="1461002"/>
                </a:xfrm>
                <a:prstGeom prst="rect">
                  <a:avLst/>
                </a:prstGeom>
              </p:spPr>
              <p:txBody>
                <a:bodyPr wrap="square">
                  <a:noAutofit/>
                </a:bodyPr>
                <a:lstStyle/>
                <a:p>
                  <a:pPr marL="0" indent="0">
                    <a:lnSpc>
                      <a:spcPct val="130000"/>
                    </a:lnSpc>
                    <a:buNone/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r>
                    <a:rPr lang="zh-CN" sz="1400">
                      <a:latin typeface="默认字体"/>
                      <a:ea typeface="默认字体"/>
                      <a:cs typeface="等线"/>
                      <a:sym typeface="思源宋体 CN"/>
                    </a:rPr>
                    <a:t>基于自然语言处理技术，提供智能客服系统，实现24小时在线服务。</a:t>
                  </a:r>
                  <a:endParaRPr/>
                </a:p>
              </p:txBody>
            </p:sp>
          </p:grpSp>
          <p:sp>
            <p:nvSpPr>
              <p:cNvPr id="295" name=""/>
              <p:cNvSpPr/>
              <p:nvPr/>
            </p:nvSpPr>
            <p:spPr>
              <a:xfrm rot="5400000">
                <a:off x="5450283" y="2263201"/>
                <a:ext cx="371815" cy="320531"/>
              </a:xfrm>
              <a:prstGeom prst="triangle">
                <a:avLst/>
              </a:prstGeom>
              <a:solidFill>
                <a:schemeClr val="accent4">
                  <a:alpha val="100000"/>
                </a:schemeClr>
              </a:solidFill>
              <a:ln>
                <a:noFill/>
              </a:ln>
              <a:effectLst>
                <a:outerShdw blurRad="812800" dist="342900" dir="5100000" sx="96000" sy="96000" algn="ctr" rotWithShape="false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false" anchor="ctr"/>
              <a:lstStyle/>
              <a:p>
                <a:pPr algn="ctr"/>
                <a:endParaRPr lang="en-US" sz="1353">
                  <a:latin typeface="默认字体"/>
                  <a:ea typeface="默认字体"/>
                  <a:cs typeface="等线"/>
                  <a:sym typeface="思源宋体 CN"/>
                </a:endParaRPr>
              </a:p>
            </p:txBody>
          </p:sp>
        </p:grpSp>
        <p:grpSp>
          <p:nvGrpSpPr>
            <p:cNvPr id="296" name=""/>
            <p:cNvGrpSpPr/>
            <p:nvPr/>
          </p:nvGrpSpPr>
          <p:grpSpPr>
            <a:xfrm rot="0" flipH="false" flipV="false">
              <a:off x="5506203" y="3976533"/>
              <a:ext cx="5857449" cy="1807870"/>
              <a:chOff x="5475925" y="4769332"/>
              <a:chExt cx="5857449" cy="1807871"/>
            </a:xfrm>
          </p:grpSpPr>
          <p:grpSp>
            <p:nvGrpSpPr>
              <p:cNvPr id="297" name=""/>
              <p:cNvGrpSpPr/>
              <p:nvPr/>
            </p:nvGrpSpPr>
            <p:grpSpPr>
              <a:xfrm>
                <a:off x="5933397" y="4769332"/>
                <a:ext cx="5399977" cy="1807871"/>
                <a:chOff x="5933397" y="4769332"/>
                <a:chExt cx="5399977" cy="1807871"/>
              </a:xfrm>
            </p:grpSpPr>
            <p:sp>
              <p:nvSpPr>
                <p:cNvPr id="298" name="TextBox 56" descr="{&quot;isTemplate&quot;:true,&quot;type&quot;:&quot;title&quot;,&quot;canOmit&quot;:false,&quot;range&quot;:0}"/>
                <p:cNvSpPr txBox="true"/>
                <p:nvPr/>
              </p:nvSpPr>
              <p:spPr>
                <a:xfrm rot="0" flipH="false" flipV="false">
                  <a:off x="5933398" y="4769332"/>
                  <a:ext cx="5399976" cy="457200"/>
                </a:xfrm>
                <a:prstGeom prst="rect">
                  <a:avLst/>
                </a:prstGeom>
                <a:noFill/>
              </p:spPr>
              <p:txBody>
                <a:bodyPr wrap="none" rtlCol="false">
                  <a:noAutofit/>
                </a:bodyPr>
                <a:lstStyle>
                  <a:defPPr>
                    <a:defRPr lang="en-US"/>
                  </a:defPPr>
                  <a:lvl1pPr marL="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lvl="0" indent="0">
                    <a:lnSpc>
                      <a:spcPct val="100000"/>
                    </a:lnSpc>
                    <a:buNone/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r>
                    <a:rPr lang="zh-CN" sz="2000" b="true">
                      <a:solidFill>
                        <a:schemeClr val="tx1"/>
                      </a:solidFill>
                      <a:latin typeface="默认字体"/>
                      <a:ea typeface="默认字体"/>
                      <a:cs typeface="等线"/>
                      <a:sym typeface="思源宋体 CN"/>
                    </a:rPr>
                    <a:t>智能决策支持</a:t>
                  </a:r>
                  <a:endParaRPr>
                    <a:latin typeface="默认字体"/>
                    <a:ea typeface="默认字体"/>
                    <a:cs typeface="+mn-cs"/>
                  </a:endParaRPr>
                </a:p>
              </p:txBody>
            </p:sp>
            <p:sp>
              <p:nvSpPr>
                <p:cNvPr id="299" name="Rectangle 28" descr="{&quot;isTemplate&quot;:true,&quot;type&quot;:&quot;content&quot;,&quot;canOmit&quot;:false,&quot;range&quot;:0}"/>
                <p:cNvSpPr/>
                <p:nvPr/>
              </p:nvSpPr>
              <p:spPr>
                <a:xfrm rot="0" flipH="false" flipV="false">
                  <a:off x="5933397" y="5116195"/>
                  <a:ext cx="5399976" cy="1461008"/>
                </a:xfrm>
                <a:prstGeom prst="rect">
                  <a:avLst/>
                </a:prstGeom>
              </p:spPr>
              <p:txBody>
                <a:bodyPr wrap="square">
                  <a:noAutofit/>
                </a:bodyPr>
                <a:lstStyle/>
                <a:p>
                  <a:pPr marL="0" indent="0">
                    <a:lnSpc>
                      <a:spcPct val="130000"/>
                    </a:lnSpc>
                    <a:buNone/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r>
                    <a:rPr lang="zh-CN" sz="1400">
                      <a:latin typeface="默认字体"/>
                      <a:ea typeface="默认字体"/>
                      <a:cs typeface="等线"/>
                      <a:sym typeface="思源宋体 CN"/>
                    </a:rPr>
                    <a:t>运用人工智能技术，为企业提供智能化决策支持，提高决策效率。</a:t>
                  </a:r>
                  <a:endParaRPr/>
                </a:p>
              </p:txBody>
            </p:sp>
          </p:grpSp>
          <p:sp>
            <p:nvSpPr>
              <p:cNvPr id="300" name=""/>
              <p:cNvSpPr/>
              <p:nvPr/>
            </p:nvSpPr>
            <p:spPr>
              <a:xfrm rot="5400000">
                <a:off x="5450283" y="5119829"/>
                <a:ext cx="371815" cy="320531"/>
              </a:xfrm>
              <a:prstGeom prst="triangle">
                <a:avLst/>
              </a:prstGeom>
              <a:solidFill>
                <a:schemeClr val="accent4">
                  <a:alpha val="100000"/>
                </a:schemeClr>
              </a:solidFill>
              <a:ln>
                <a:noFill/>
              </a:ln>
              <a:effectLst>
                <a:outerShdw blurRad="812800" dist="342900" dir="5100000" sx="96000" sy="96000" algn="ctr" rotWithShape="false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false" anchor="ctr"/>
              <a:lstStyle/>
              <a:p>
                <a:pPr algn="ctr"/>
                <a:endParaRPr lang="en-US" sz="1353">
                  <a:latin typeface="默认字体"/>
                  <a:ea typeface="默认字体"/>
                  <a:cs typeface="等线"/>
                  <a:sym typeface="思源宋体 CN"/>
                </a:endParaRPr>
              </a:p>
            </p:txBody>
          </p:sp>
        </p:grpSp>
      </p:grpSp>
      <p:sp>
        <p:nvSpPr>
          <p:cNvPr id="301" name="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660396" y="418039"/>
            <a:ext cx="10668000" cy="520700"/>
          </a:xfrm>
          <a:prstGeom prst="rect">
            <a:avLst/>
          </a:prstGeom>
          <a:noFill/>
        </p:spPr>
        <p:txBody>
          <a:bodyPr wrap="square" lIns="90000" tIns="46800" rIns="90000" bIns="46800" rtlCol="false" anchor="b" anchorCtr="false">
            <a:sp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zh-CN" sz="2800" b="true">
                <a:latin typeface="默认字体"/>
                <a:ea typeface="默认字体"/>
                <a:cs typeface="+mn-cs"/>
              </a:rPr>
              <a:t>人工智能开发的前沿成果</a:t>
            </a:r>
            <a:endParaRPr lang="en-US" sz="2800" b="true">
              <a:latin typeface="默认字体"/>
              <a:ea typeface="默认字体"/>
              <a:cs typeface="+mn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>
  <p:cSld>
    <p:spTree>
      <p:nvGrpSpPr>
        <p:cNvPr id="302" name="" descr="{&quot;isTemplate&quot;:true,&quot;type&quot;:2,&quot;originSlideId&quot;:&quot;00000a&quot;}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标题 8"/>
          <p:cNvSpPr txBox="true"/>
          <p:nvPr/>
        </p:nvSpPr>
        <p:spPr>
          <a:xfrm>
            <a:off x="2133105" y="1765815"/>
            <a:ext cx="1443629" cy="77262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false" eaLnBrk="true" latinLnBrk="false" hangingPunct="true">
              <a:lnSpc>
                <a:spcPct val="90000"/>
              </a:lnSpc>
              <a:spcBef>
                <a:spcPct val="1"/>
              </a:spcBef>
              <a:buNone/>
              <a:defRPr lang="zh-CN" altLang="en-US" sz="2800" b="tru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altLang="zh-CN" sz="5400" dirty="false">
                <a:solidFill>
                  <a:schemeClr val="accent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04.</a:t>
            </a:r>
            <a:endParaRPr lang="en-GB" sz="6600" spc="300" dirty="false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04" name="标题 8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2133105" y="2661556"/>
            <a:ext cx="9435008" cy="991376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 defTabSz="914400" rtl="false" eaLnBrk="true" latinLnBrk="false" hangingPunct="true">
              <a:lnSpc>
                <a:spcPct val="90000"/>
              </a:lnSpc>
              <a:spcBef>
                <a:spcPct val="1"/>
              </a:spcBef>
              <a:buNone/>
              <a:defRPr lang="zh-CN" altLang="en-US" sz="6000" b="tru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l">
              <a:lnSpc>
                <a:spcPct val="100000"/>
              </a:lnSpc>
              <a:buNone/>
            </a:pPr>
            <a:r>
              <a:rPr lang="zh-CN" sz="5400" spc="300">
                <a:latin typeface="Microsoft YaHei"/>
                <a:ea typeface="Microsoft YaHei"/>
                <a:cs typeface="+mj-cs"/>
              </a:rPr>
              <a:t>业务协同发展</a:t>
            </a:r>
            <a:endParaRPr/>
          </a:p>
        </p:txBody>
      </p:sp>
      <p:sp>
        <p:nvSpPr>
          <p:cNvPr id="305" name="iṡliďé"/>
          <p:cNvSpPr/>
          <p:nvPr/>
        </p:nvSpPr>
        <p:spPr>
          <a:xfrm>
            <a:off x="10955135" y="641708"/>
            <a:ext cx="612978" cy="579536"/>
          </a:xfrm>
          <a:prstGeom prst="rect">
            <a:avLst/>
          </a:prstGeom>
          <a:gradFill flip="none" rotWithShape="true">
            <a:gsLst>
              <a:gs pos="0">
                <a:schemeClr val="accent1"/>
              </a:gs>
              <a:gs pos="61000">
                <a:schemeClr val="accent2">
                  <a:alpha val="40000"/>
                </a:schemeClr>
              </a:gs>
            </a:gsLst>
            <a:lin ang="2700000" scaled="true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lvl="0"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306" name="组合 13"/>
          <p:cNvGrpSpPr/>
          <p:nvPr/>
        </p:nvGrpSpPr>
        <p:grpSpPr>
          <a:xfrm>
            <a:off x="5561956" y="6125703"/>
            <a:ext cx="1105410" cy="45719"/>
            <a:chOff x="2000373" y="6117473"/>
            <a:chExt cx="1195538" cy="57600"/>
          </a:xfrm>
        </p:grpSpPr>
        <p:sp>
          <p:nvSpPr>
            <p:cNvPr id="307" name="ï$ľiḓè"/>
            <p:cNvSpPr/>
            <p:nvPr/>
          </p:nvSpPr>
          <p:spPr>
            <a:xfrm>
              <a:off x="2000373" y="6117473"/>
              <a:ext cx="324000" cy="57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  <p:sp>
          <p:nvSpPr>
            <p:cNvPr id="308" name="iśḻîḑê"/>
            <p:cNvSpPr/>
            <p:nvPr/>
          </p:nvSpPr>
          <p:spPr>
            <a:xfrm>
              <a:off x="2436142" y="6117473"/>
              <a:ext cx="324000" cy="576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  <p:sp>
          <p:nvSpPr>
            <p:cNvPr id="309" name="iṥḻiḓé"/>
            <p:cNvSpPr/>
            <p:nvPr/>
          </p:nvSpPr>
          <p:spPr>
            <a:xfrm>
              <a:off x="2871911" y="6117473"/>
              <a:ext cx="324000" cy="57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>
  <p:cSld>
    <p:spTree>
      <p:nvGrpSpPr>
        <p:cNvPr id="310" name="" descr="{&quot;isTemplate&quot;:true,&quot;type&quot;:&quot;page&quot;,&quot;originSlideId&quot;:&quot;803af8ad&quot;}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文本框 16"/>
          <p:cNvSpPr txBox="true"/>
          <p:nvPr/>
        </p:nvSpPr>
        <p:spPr>
          <a:xfrm>
            <a:off x="146384" y="226403"/>
            <a:ext cx="660400" cy="520700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/>
            <a:r>
              <a:rPr lang="en-US" sz="2800">
                <a:solidFill>
                  <a:schemeClr val="bg1">
                    <a:alpha val="100000"/>
                  </a:schemeClr>
                </a:solidFill>
                <a:latin typeface="默认字体"/>
                <a:ea typeface="默认字体"/>
                <a:cs typeface="+mn-cs"/>
                <a:sym typeface="思源宋体 CN"/>
              </a:rPr>
              <a:t>01</a:t>
            </a:r>
            <a:endParaRPr lang="en-US" sz="2800">
              <a:solidFill>
                <a:schemeClr val="bg1">
                  <a:alpha val="100000"/>
                </a:schemeClr>
              </a:solidFill>
              <a:latin typeface="默认字体"/>
              <a:ea typeface="默认字体"/>
              <a:cs typeface="+mn-cs"/>
              <a:sym typeface="思源宋体 CN"/>
            </a:endParaRPr>
          </a:p>
        </p:txBody>
      </p:sp>
      <p:grpSp>
        <p:nvGrpSpPr>
          <p:cNvPr id="312" name="组合 44"/>
          <p:cNvGrpSpPr/>
          <p:nvPr/>
        </p:nvGrpSpPr>
        <p:grpSpPr>
          <a:xfrm rot="0" flipH="false" flipV="false">
            <a:off x="3663736" y="1562519"/>
            <a:ext cx="4521631" cy="4521631"/>
            <a:chOff x="3985680" y="1139608"/>
            <a:chExt cx="4521631" cy="4521631"/>
          </a:xfrm>
        </p:grpSpPr>
        <p:sp>
          <p:nvSpPr>
            <p:cNvPr id="313" name="饼形 2"/>
            <p:cNvSpPr/>
            <p:nvPr/>
          </p:nvSpPr>
          <p:spPr>
            <a:xfrm rot="15741199">
              <a:off x="3985680" y="1139608"/>
              <a:ext cx="4521631" cy="4521631"/>
            </a:xfrm>
            <a:prstGeom prst="pie">
              <a:avLst>
                <a:gd name="adj1" fmla="val 453375"/>
                <a:gd name="adj2" fmla="val 5866072"/>
              </a:avLst>
            </a:prstGeom>
            <a:solidFill>
              <a:schemeClr val="accent3">
                <a:lumMod val="60000"/>
                <a:lumOff val="40000"/>
                <a:alpha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false" vertOverflow="overflow" horzOverflow="overflow" vert="horz" wrap="square" lIns="91440" tIns="45720" rIns="91440" bIns="45720" numCol="1" spcCol="0" rtlCol="false" fromWordArt="false" anchor="ctr" anchorCtr="false" forceAA="false" compatLnSpc="true">
              <a:noAutofit/>
            </a:bodyPr>
            <a:lstStyle/>
            <a:p>
              <a:pPr algn="ctr" defTabSz="914400">
                <a:defRPr sz="1800">
                  <a:solidFill>
                    <a:schemeClr val="lt1">
                      <a:alpha val="100000"/>
                    </a:schemeClr>
                  </a:solidFill>
                  <a:latin typeface="等线"/>
                  <a:ea typeface="等线"/>
                  <a:cs typeface="+mn-cs"/>
                </a:defRPr>
              </a:pPr>
              <a:endParaRPr lang="zh-CN" sz="2400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等线"/>
                <a:sym typeface="思源宋体 CN"/>
              </a:endParaRPr>
            </a:p>
          </p:txBody>
        </p:sp>
        <p:sp>
          <p:nvSpPr>
            <p:cNvPr id="314" name="饼形 1"/>
            <p:cNvSpPr/>
            <p:nvPr/>
          </p:nvSpPr>
          <p:spPr>
            <a:xfrm>
              <a:off x="4448175" y="1691640"/>
              <a:ext cx="3486150" cy="3486150"/>
            </a:xfrm>
            <a:prstGeom prst="pie">
              <a:avLst/>
            </a:prstGeom>
            <a:solidFill>
              <a:schemeClr val="accent3">
                <a:lumMod val="75000"/>
                <a:alpha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false" vertOverflow="overflow" horzOverflow="overflow" vert="horz" wrap="square" lIns="91440" tIns="45720" rIns="91440" bIns="45720" numCol="1" spcCol="0" rtlCol="false" fromWordArt="false" anchor="ctr" anchorCtr="false" forceAA="false" compatLnSpc="true">
              <a:noAutofit/>
            </a:bodyPr>
            <a:lstStyle/>
            <a:p>
              <a:pPr algn="ctr" defTabSz="914400">
                <a:defRPr sz="1800">
                  <a:solidFill>
                    <a:schemeClr val="lt1">
                      <a:alpha val="100000"/>
                    </a:schemeClr>
                  </a:solidFill>
                  <a:latin typeface="等线"/>
                  <a:ea typeface="等线"/>
                  <a:cs typeface="+mn-cs"/>
                </a:defRPr>
              </a:pPr>
              <a:endParaRPr lang="zh-CN" sz="2400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等线"/>
                <a:sym typeface="思源宋体 CN"/>
              </a:endParaRPr>
            </a:p>
          </p:txBody>
        </p:sp>
        <p:sp>
          <p:nvSpPr>
            <p:cNvPr id="315" name="Freeform 9"/>
            <p:cNvSpPr>
              <a:spLocks noEditPoints="true"/>
            </p:cNvSpPr>
            <p:nvPr/>
          </p:nvSpPr>
          <p:spPr bwMode="auto">
            <a:xfrm>
              <a:off x="6725914" y="4111942"/>
              <a:ext cx="411480" cy="388621"/>
            </a:xfrm>
            <a:custGeom>
              <a:avLst/>
              <a:gdLst>
                <a:gd name="T0" fmla="*/ 54 w 159"/>
                <a:gd name="T1" fmla="*/ 126 h 128"/>
                <a:gd name="T2" fmla="*/ 57 w 159"/>
                <a:gd name="T3" fmla="*/ 127 h 128"/>
                <a:gd name="T4" fmla="*/ 81 w 159"/>
                <a:gd name="T5" fmla="*/ 105 h 128"/>
                <a:gd name="T6" fmla="*/ 54 w 159"/>
                <a:gd name="T7" fmla="*/ 91 h 128"/>
                <a:gd name="T8" fmla="*/ 54 w 159"/>
                <a:gd name="T9" fmla="*/ 126 h 128"/>
                <a:gd name="T10" fmla="*/ 154 w 159"/>
                <a:gd name="T11" fmla="*/ 1 h 128"/>
                <a:gd name="T12" fmla="*/ 3 w 159"/>
                <a:gd name="T13" fmla="*/ 54 h 128"/>
                <a:gd name="T14" fmla="*/ 2 w 159"/>
                <a:gd name="T15" fmla="*/ 58 h 128"/>
                <a:gd name="T16" fmla="*/ 35 w 159"/>
                <a:gd name="T17" fmla="*/ 71 h 128"/>
                <a:gd name="T18" fmla="*/ 35 w 159"/>
                <a:gd name="T19" fmla="*/ 71 h 128"/>
                <a:gd name="T20" fmla="*/ 54 w 159"/>
                <a:gd name="T21" fmla="*/ 79 h 128"/>
                <a:gd name="T22" fmla="*/ 148 w 159"/>
                <a:gd name="T23" fmla="*/ 10 h 128"/>
                <a:gd name="T24" fmla="*/ 150 w 159"/>
                <a:gd name="T25" fmla="*/ 12 h 128"/>
                <a:gd name="T26" fmla="*/ 83 w 159"/>
                <a:gd name="T27" fmla="*/ 85 h 128"/>
                <a:gd name="T28" fmla="*/ 83 w 159"/>
                <a:gd name="T29" fmla="*/ 85 h 128"/>
                <a:gd name="T30" fmla="*/ 79 w 159"/>
                <a:gd name="T31" fmla="*/ 89 h 128"/>
                <a:gd name="T32" fmla="*/ 84 w 159"/>
                <a:gd name="T33" fmla="*/ 92 h 128"/>
                <a:gd name="T34" fmla="*/ 84 w 159"/>
                <a:gd name="T35" fmla="*/ 92 h 128"/>
                <a:gd name="T36" fmla="*/ 127 w 159"/>
                <a:gd name="T37" fmla="*/ 115 h 128"/>
                <a:gd name="T38" fmla="*/ 133 w 159"/>
                <a:gd name="T39" fmla="*/ 112 h 128"/>
                <a:gd name="T40" fmla="*/ 158 w 159"/>
                <a:gd name="T41" fmla="*/ 5 h 128"/>
                <a:gd name="T42" fmla="*/ 154 w 159"/>
                <a:gd name="T43" fmla="*/ 1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9" h="128">
                  <a:moveTo>
                    <a:pt x="54" y="126"/>
                  </a:moveTo>
                  <a:cubicBezTo>
                    <a:pt x="54" y="128"/>
                    <a:pt x="55" y="128"/>
                    <a:pt x="57" y="127"/>
                  </a:cubicBezTo>
                  <a:cubicBezTo>
                    <a:pt x="59" y="125"/>
                    <a:pt x="81" y="105"/>
                    <a:pt x="81" y="105"/>
                  </a:cubicBezTo>
                  <a:cubicBezTo>
                    <a:pt x="54" y="91"/>
                    <a:pt x="54" y="91"/>
                    <a:pt x="54" y="91"/>
                  </a:cubicBezTo>
                  <a:cubicBezTo>
                    <a:pt x="54" y="126"/>
                    <a:pt x="54" y="126"/>
                    <a:pt x="54" y="126"/>
                  </a:cubicBezTo>
                  <a:close/>
                  <a:moveTo>
                    <a:pt x="154" y="1"/>
                  </a:moveTo>
                  <a:cubicBezTo>
                    <a:pt x="151" y="2"/>
                    <a:pt x="5" y="53"/>
                    <a:pt x="3" y="54"/>
                  </a:cubicBezTo>
                  <a:cubicBezTo>
                    <a:pt x="0" y="55"/>
                    <a:pt x="0" y="57"/>
                    <a:pt x="2" y="58"/>
                  </a:cubicBezTo>
                  <a:cubicBezTo>
                    <a:pt x="6" y="60"/>
                    <a:pt x="35" y="71"/>
                    <a:pt x="35" y="71"/>
                  </a:cubicBezTo>
                  <a:cubicBezTo>
                    <a:pt x="35" y="71"/>
                    <a:pt x="35" y="71"/>
                    <a:pt x="35" y="71"/>
                  </a:cubicBezTo>
                  <a:cubicBezTo>
                    <a:pt x="54" y="79"/>
                    <a:pt x="54" y="79"/>
                    <a:pt x="54" y="79"/>
                  </a:cubicBezTo>
                  <a:cubicBezTo>
                    <a:pt x="54" y="79"/>
                    <a:pt x="147" y="11"/>
                    <a:pt x="148" y="10"/>
                  </a:cubicBezTo>
                  <a:cubicBezTo>
                    <a:pt x="150" y="9"/>
                    <a:pt x="151" y="11"/>
                    <a:pt x="150" y="12"/>
                  </a:cubicBezTo>
                  <a:cubicBezTo>
                    <a:pt x="149" y="13"/>
                    <a:pt x="83" y="85"/>
                    <a:pt x="83" y="85"/>
                  </a:cubicBezTo>
                  <a:cubicBezTo>
                    <a:pt x="83" y="85"/>
                    <a:pt x="83" y="85"/>
                    <a:pt x="83" y="85"/>
                  </a:cubicBezTo>
                  <a:cubicBezTo>
                    <a:pt x="79" y="89"/>
                    <a:pt x="79" y="89"/>
                    <a:pt x="79" y="89"/>
                  </a:cubicBezTo>
                  <a:cubicBezTo>
                    <a:pt x="84" y="92"/>
                    <a:pt x="84" y="92"/>
                    <a:pt x="84" y="92"/>
                  </a:cubicBezTo>
                  <a:cubicBezTo>
                    <a:pt x="84" y="92"/>
                    <a:pt x="84" y="92"/>
                    <a:pt x="84" y="92"/>
                  </a:cubicBezTo>
                  <a:cubicBezTo>
                    <a:pt x="84" y="92"/>
                    <a:pt x="124" y="113"/>
                    <a:pt x="127" y="115"/>
                  </a:cubicBezTo>
                  <a:cubicBezTo>
                    <a:pt x="129" y="116"/>
                    <a:pt x="132" y="115"/>
                    <a:pt x="133" y="112"/>
                  </a:cubicBezTo>
                  <a:cubicBezTo>
                    <a:pt x="134" y="108"/>
                    <a:pt x="158" y="7"/>
                    <a:pt x="158" y="5"/>
                  </a:cubicBezTo>
                  <a:cubicBezTo>
                    <a:pt x="159" y="2"/>
                    <a:pt x="157" y="0"/>
                    <a:pt x="154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false" compatLnSpc="true"/>
            <a:lstStyle>
              <a:defPPr>
                <a:defRPr lang="zh-CN"/>
              </a:defPPr>
              <a:lvl1pPr marL="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>
                <a:defRPr sz="1800">
                  <a:solidFill>
                    <a:schemeClr val="tx1">
                      <a:alpha val="100000"/>
                    </a:schemeClr>
                  </a:solidFill>
                  <a:latin typeface="等线"/>
                  <a:ea typeface="等线"/>
                  <a:cs typeface="+mn-cs"/>
                </a:defRPr>
              </a:pPr>
              <a:endParaRPr lang="en-US" sz="2200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等线"/>
                <a:sym typeface="思源宋体 CN"/>
              </a:endParaRPr>
            </a:p>
          </p:txBody>
        </p:sp>
        <p:sp>
          <p:nvSpPr>
            <p:cNvPr id="316" name="Freeform 8"/>
            <p:cNvSpPr>
              <a:spLocks noEditPoints="true"/>
            </p:cNvSpPr>
            <p:nvPr/>
          </p:nvSpPr>
          <p:spPr bwMode="auto">
            <a:xfrm>
              <a:off x="5377815" y="4111942"/>
              <a:ext cx="297822" cy="388621"/>
            </a:xfrm>
            <a:custGeom>
              <a:avLst/>
              <a:gdLst>
                <a:gd name="T0" fmla="*/ 18 w 138"/>
                <a:gd name="T1" fmla="*/ 69 h 138"/>
                <a:gd name="T2" fmla="*/ 0 w 138"/>
                <a:gd name="T3" fmla="*/ 69 h 138"/>
                <a:gd name="T4" fmla="*/ 0 w 138"/>
                <a:gd name="T5" fmla="*/ 121 h 138"/>
                <a:gd name="T6" fmla="*/ 18 w 138"/>
                <a:gd name="T7" fmla="*/ 138 h 138"/>
                <a:gd name="T8" fmla="*/ 69 w 138"/>
                <a:gd name="T9" fmla="*/ 138 h 138"/>
                <a:gd name="T10" fmla="*/ 69 w 138"/>
                <a:gd name="T11" fmla="*/ 121 h 138"/>
                <a:gd name="T12" fmla="*/ 18 w 138"/>
                <a:gd name="T13" fmla="*/ 121 h 138"/>
                <a:gd name="T14" fmla="*/ 18 w 138"/>
                <a:gd name="T15" fmla="*/ 69 h 138"/>
                <a:gd name="T16" fmla="*/ 121 w 138"/>
                <a:gd name="T17" fmla="*/ 86 h 138"/>
                <a:gd name="T18" fmla="*/ 52 w 138"/>
                <a:gd name="T19" fmla="*/ 86 h 138"/>
                <a:gd name="T20" fmla="*/ 52 w 138"/>
                <a:gd name="T21" fmla="*/ 18 h 138"/>
                <a:gd name="T22" fmla="*/ 121 w 138"/>
                <a:gd name="T23" fmla="*/ 18 h 138"/>
                <a:gd name="T24" fmla="*/ 121 w 138"/>
                <a:gd name="T25" fmla="*/ 86 h 138"/>
                <a:gd name="T26" fmla="*/ 121 w 138"/>
                <a:gd name="T27" fmla="*/ 0 h 138"/>
                <a:gd name="T28" fmla="*/ 52 w 138"/>
                <a:gd name="T29" fmla="*/ 0 h 138"/>
                <a:gd name="T30" fmla="*/ 35 w 138"/>
                <a:gd name="T31" fmla="*/ 17 h 138"/>
                <a:gd name="T32" fmla="*/ 35 w 138"/>
                <a:gd name="T33" fmla="*/ 86 h 138"/>
                <a:gd name="T34" fmla="*/ 52 w 138"/>
                <a:gd name="T35" fmla="*/ 103 h 138"/>
                <a:gd name="T36" fmla="*/ 121 w 138"/>
                <a:gd name="T37" fmla="*/ 103 h 138"/>
                <a:gd name="T38" fmla="*/ 138 w 138"/>
                <a:gd name="T39" fmla="*/ 86 h 138"/>
                <a:gd name="T40" fmla="*/ 138 w 138"/>
                <a:gd name="T41" fmla="*/ 18 h 138"/>
                <a:gd name="T42" fmla="*/ 121 w 138"/>
                <a:gd name="T43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8" h="138">
                  <a:moveTo>
                    <a:pt x="18" y="69"/>
                  </a:moveTo>
                  <a:cubicBezTo>
                    <a:pt x="0" y="69"/>
                    <a:pt x="0" y="69"/>
                    <a:pt x="0" y="69"/>
                  </a:cubicBezTo>
                  <a:cubicBezTo>
                    <a:pt x="0" y="121"/>
                    <a:pt x="0" y="121"/>
                    <a:pt x="0" y="121"/>
                  </a:cubicBezTo>
                  <a:cubicBezTo>
                    <a:pt x="0" y="130"/>
                    <a:pt x="8" y="138"/>
                    <a:pt x="18" y="138"/>
                  </a:cubicBezTo>
                  <a:cubicBezTo>
                    <a:pt x="69" y="138"/>
                    <a:pt x="69" y="138"/>
                    <a:pt x="69" y="138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18" y="121"/>
                    <a:pt x="18" y="121"/>
                    <a:pt x="18" y="121"/>
                  </a:cubicBezTo>
                  <a:cubicBezTo>
                    <a:pt x="18" y="69"/>
                    <a:pt x="18" y="69"/>
                    <a:pt x="18" y="69"/>
                  </a:cubicBezTo>
                  <a:close/>
                  <a:moveTo>
                    <a:pt x="121" y="86"/>
                  </a:moveTo>
                  <a:cubicBezTo>
                    <a:pt x="52" y="86"/>
                    <a:pt x="52" y="86"/>
                    <a:pt x="52" y="86"/>
                  </a:cubicBezTo>
                  <a:cubicBezTo>
                    <a:pt x="52" y="18"/>
                    <a:pt x="52" y="18"/>
                    <a:pt x="52" y="18"/>
                  </a:cubicBezTo>
                  <a:cubicBezTo>
                    <a:pt x="121" y="18"/>
                    <a:pt x="121" y="18"/>
                    <a:pt x="121" y="18"/>
                  </a:cubicBezTo>
                  <a:cubicBezTo>
                    <a:pt x="121" y="86"/>
                    <a:pt x="121" y="86"/>
                    <a:pt x="121" y="86"/>
                  </a:cubicBezTo>
                  <a:close/>
                  <a:moveTo>
                    <a:pt x="121" y="0"/>
                  </a:moveTo>
                  <a:cubicBezTo>
                    <a:pt x="52" y="0"/>
                    <a:pt x="52" y="0"/>
                    <a:pt x="52" y="0"/>
                  </a:cubicBezTo>
                  <a:cubicBezTo>
                    <a:pt x="42" y="0"/>
                    <a:pt x="35" y="8"/>
                    <a:pt x="35" y="17"/>
                  </a:cubicBezTo>
                  <a:cubicBezTo>
                    <a:pt x="35" y="86"/>
                    <a:pt x="35" y="86"/>
                    <a:pt x="35" y="86"/>
                  </a:cubicBezTo>
                  <a:cubicBezTo>
                    <a:pt x="35" y="96"/>
                    <a:pt x="42" y="103"/>
                    <a:pt x="52" y="103"/>
                  </a:cubicBezTo>
                  <a:cubicBezTo>
                    <a:pt x="121" y="103"/>
                    <a:pt x="121" y="103"/>
                    <a:pt x="121" y="103"/>
                  </a:cubicBezTo>
                  <a:cubicBezTo>
                    <a:pt x="130" y="103"/>
                    <a:pt x="138" y="96"/>
                    <a:pt x="138" y="86"/>
                  </a:cubicBezTo>
                  <a:cubicBezTo>
                    <a:pt x="138" y="18"/>
                    <a:pt x="138" y="18"/>
                    <a:pt x="138" y="18"/>
                  </a:cubicBezTo>
                  <a:cubicBezTo>
                    <a:pt x="138" y="8"/>
                    <a:pt x="130" y="0"/>
                    <a:pt x="1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false" compatLnSpc="true"/>
            <a:lstStyle>
              <a:defPPr>
                <a:defRPr lang="zh-CN"/>
              </a:defPPr>
              <a:lvl1pPr marL="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>
                <a:defRPr sz="1800">
                  <a:solidFill>
                    <a:schemeClr val="tx1">
                      <a:alpha val="100000"/>
                    </a:schemeClr>
                  </a:solidFill>
                  <a:latin typeface="等线"/>
                  <a:ea typeface="等线"/>
                  <a:cs typeface="+mn-cs"/>
                </a:defRPr>
              </a:pPr>
              <a:endParaRPr lang="en-US" sz="2200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等线"/>
                <a:sym typeface="思源宋体 CN"/>
              </a:endParaRPr>
            </a:p>
          </p:txBody>
        </p:sp>
        <p:sp>
          <p:nvSpPr>
            <p:cNvPr id="317" name="Freeform 7"/>
            <p:cNvSpPr/>
            <p:nvPr/>
          </p:nvSpPr>
          <p:spPr bwMode="auto">
            <a:xfrm>
              <a:off x="5234785" y="2533975"/>
              <a:ext cx="354485" cy="356396"/>
            </a:xfrm>
            <a:custGeom>
              <a:avLst/>
              <a:gdLst>
                <a:gd name="T0" fmla="*/ 48 w 167"/>
                <a:gd name="T1" fmla="*/ 170 h 170"/>
                <a:gd name="T2" fmla="*/ 18 w 167"/>
                <a:gd name="T3" fmla="*/ 158 h 170"/>
                <a:gd name="T4" fmla="*/ 20 w 167"/>
                <a:gd name="T5" fmla="*/ 97 h 170"/>
                <a:gd name="T6" fmla="*/ 105 w 167"/>
                <a:gd name="T7" fmla="*/ 12 h 170"/>
                <a:gd name="T8" fmla="*/ 135 w 167"/>
                <a:gd name="T9" fmla="*/ 3 h 170"/>
                <a:gd name="T10" fmla="*/ 157 w 167"/>
                <a:gd name="T11" fmla="*/ 24 h 170"/>
                <a:gd name="T12" fmla="*/ 148 w 167"/>
                <a:gd name="T13" fmla="*/ 54 h 170"/>
                <a:gd name="T14" fmla="*/ 66 w 167"/>
                <a:gd name="T15" fmla="*/ 136 h 170"/>
                <a:gd name="T16" fmla="*/ 51 w 167"/>
                <a:gd name="T17" fmla="*/ 143 h 170"/>
                <a:gd name="T18" fmla="*/ 38 w 167"/>
                <a:gd name="T19" fmla="*/ 139 h 170"/>
                <a:gd name="T20" fmla="*/ 41 w 167"/>
                <a:gd name="T21" fmla="*/ 110 h 170"/>
                <a:gd name="T22" fmla="*/ 98 w 167"/>
                <a:gd name="T23" fmla="*/ 53 h 170"/>
                <a:gd name="T24" fmla="*/ 106 w 167"/>
                <a:gd name="T25" fmla="*/ 53 h 170"/>
                <a:gd name="T26" fmla="*/ 106 w 167"/>
                <a:gd name="T27" fmla="*/ 62 h 170"/>
                <a:gd name="T28" fmla="*/ 49 w 167"/>
                <a:gd name="T29" fmla="*/ 119 h 170"/>
                <a:gd name="T30" fmla="*/ 46 w 167"/>
                <a:gd name="T31" fmla="*/ 130 h 170"/>
                <a:gd name="T32" fmla="*/ 50 w 167"/>
                <a:gd name="T33" fmla="*/ 132 h 170"/>
                <a:gd name="T34" fmla="*/ 58 w 167"/>
                <a:gd name="T35" fmla="*/ 127 h 170"/>
                <a:gd name="T36" fmla="*/ 139 w 167"/>
                <a:gd name="T37" fmla="*/ 46 h 170"/>
                <a:gd name="T38" fmla="*/ 145 w 167"/>
                <a:gd name="T39" fmla="*/ 27 h 170"/>
                <a:gd name="T40" fmla="*/ 132 w 167"/>
                <a:gd name="T41" fmla="*/ 14 h 170"/>
                <a:gd name="T42" fmla="*/ 114 w 167"/>
                <a:gd name="T43" fmla="*/ 20 h 170"/>
                <a:gd name="T44" fmla="*/ 29 w 167"/>
                <a:gd name="T45" fmla="*/ 105 h 170"/>
                <a:gd name="T46" fmla="*/ 27 w 167"/>
                <a:gd name="T47" fmla="*/ 150 h 170"/>
                <a:gd name="T48" fmla="*/ 71 w 167"/>
                <a:gd name="T49" fmla="*/ 148 h 170"/>
                <a:gd name="T50" fmla="*/ 156 w 167"/>
                <a:gd name="T51" fmla="*/ 63 h 170"/>
                <a:gd name="T52" fmla="*/ 165 w 167"/>
                <a:gd name="T53" fmla="*/ 63 h 170"/>
                <a:gd name="T54" fmla="*/ 165 w 167"/>
                <a:gd name="T55" fmla="*/ 71 h 170"/>
                <a:gd name="T56" fmla="*/ 80 w 167"/>
                <a:gd name="T57" fmla="*/ 156 h 170"/>
                <a:gd name="T58" fmla="*/ 48 w 167"/>
                <a:gd name="T5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7" h="170">
                  <a:moveTo>
                    <a:pt x="48" y="170"/>
                  </a:moveTo>
                  <a:cubicBezTo>
                    <a:pt x="37" y="170"/>
                    <a:pt x="26" y="166"/>
                    <a:pt x="18" y="158"/>
                  </a:cubicBezTo>
                  <a:cubicBezTo>
                    <a:pt x="4" y="143"/>
                    <a:pt x="0" y="117"/>
                    <a:pt x="20" y="97"/>
                  </a:cubicBezTo>
                  <a:cubicBezTo>
                    <a:pt x="32" y="85"/>
                    <a:pt x="81" y="36"/>
                    <a:pt x="105" y="12"/>
                  </a:cubicBezTo>
                  <a:cubicBezTo>
                    <a:pt x="114" y="3"/>
                    <a:pt x="125" y="0"/>
                    <a:pt x="135" y="3"/>
                  </a:cubicBezTo>
                  <a:cubicBezTo>
                    <a:pt x="146" y="5"/>
                    <a:pt x="154" y="14"/>
                    <a:pt x="157" y="24"/>
                  </a:cubicBezTo>
                  <a:cubicBezTo>
                    <a:pt x="160" y="35"/>
                    <a:pt x="156" y="46"/>
                    <a:pt x="148" y="54"/>
                  </a:cubicBezTo>
                  <a:cubicBezTo>
                    <a:pt x="66" y="136"/>
                    <a:pt x="66" y="136"/>
                    <a:pt x="66" y="136"/>
                  </a:cubicBezTo>
                  <a:cubicBezTo>
                    <a:pt x="62" y="140"/>
                    <a:pt x="57" y="143"/>
                    <a:pt x="51" y="143"/>
                  </a:cubicBezTo>
                  <a:cubicBezTo>
                    <a:pt x="46" y="144"/>
                    <a:pt x="41" y="142"/>
                    <a:pt x="38" y="139"/>
                  </a:cubicBezTo>
                  <a:cubicBezTo>
                    <a:pt x="31" y="133"/>
                    <a:pt x="30" y="121"/>
                    <a:pt x="41" y="110"/>
                  </a:cubicBezTo>
                  <a:cubicBezTo>
                    <a:pt x="98" y="53"/>
                    <a:pt x="98" y="53"/>
                    <a:pt x="98" y="53"/>
                  </a:cubicBezTo>
                  <a:cubicBezTo>
                    <a:pt x="100" y="51"/>
                    <a:pt x="104" y="51"/>
                    <a:pt x="106" y="53"/>
                  </a:cubicBezTo>
                  <a:cubicBezTo>
                    <a:pt x="109" y="55"/>
                    <a:pt x="109" y="59"/>
                    <a:pt x="106" y="62"/>
                  </a:cubicBezTo>
                  <a:cubicBezTo>
                    <a:pt x="49" y="119"/>
                    <a:pt x="49" y="119"/>
                    <a:pt x="49" y="119"/>
                  </a:cubicBezTo>
                  <a:cubicBezTo>
                    <a:pt x="44" y="124"/>
                    <a:pt x="44" y="128"/>
                    <a:pt x="46" y="130"/>
                  </a:cubicBezTo>
                  <a:cubicBezTo>
                    <a:pt x="47" y="131"/>
                    <a:pt x="48" y="132"/>
                    <a:pt x="50" y="132"/>
                  </a:cubicBezTo>
                  <a:cubicBezTo>
                    <a:pt x="52" y="131"/>
                    <a:pt x="55" y="130"/>
                    <a:pt x="58" y="127"/>
                  </a:cubicBezTo>
                  <a:cubicBezTo>
                    <a:pt x="139" y="46"/>
                    <a:pt x="139" y="46"/>
                    <a:pt x="139" y="46"/>
                  </a:cubicBezTo>
                  <a:cubicBezTo>
                    <a:pt x="145" y="40"/>
                    <a:pt x="147" y="34"/>
                    <a:pt x="145" y="27"/>
                  </a:cubicBezTo>
                  <a:cubicBezTo>
                    <a:pt x="144" y="21"/>
                    <a:pt x="138" y="16"/>
                    <a:pt x="132" y="14"/>
                  </a:cubicBezTo>
                  <a:cubicBezTo>
                    <a:pt x="126" y="13"/>
                    <a:pt x="119" y="15"/>
                    <a:pt x="114" y="20"/>
                  </a:cubicBezTo>
                  <a:cubicBezTo>
                    <a:pt x="89" y="45"/>
                    <a:pt x="41" y="93"/>
                    <a:pt x="29" y="105"/>
                  </a:cubicBezTo>
                  <a:cubicBezTo>
                    <a:pt x="13" y="121"/>
                    <a:pt x="17" y="139"/>
                    <a:pt x="27" y="150"/>
                  </a:cubicBezTo>
                  <a:cubicBezTo>
                    <a:pt x="37" y="160"/>
                    <a:pt x="55" y="164"/>
                    <a:pt x="71" y="148"/>
                  </a:cubicBezTo>
                  <a:cubicBezTo>
                    <a:pt x="156" y="63"/>
                    <a:pt x="156" y="63"/>
                    <a:pt x="156" y="63"/>
                  </a:cubicBezTo>
                  <a:cubicBezTo>
                    <a:pt x="159" y="60"/>
                    <a:pt x="162" y="60"/>
                    <a:pt x="165" y="63"/>
                  </a:cubicBezTo>
                  <a:cubicBezTo>
                    <a:pt x="167" y="65"/>
                    <a:pt x="167" y="69"/>
                    <a:pt x="165" y="71"/>
                  </a:cubicBezTo>
                  <a:cubicBezTo>
                    <a:pt x="80" y="156"/>
                    <a:pt x="80" y="156"/>
                    <a:pt x="80" y="156"/>
                  </a:cubicBezTo>
                  <a:cubicBezTo>
                    <a:pt x="70" y="166"/>
                    <a:pt x="58" y="170"/>
                    <a:pt x="48" y="17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false" compatLnSpc="true"/>
            <a:lstStyle>
              <a:defPPr>
                <a:defRPr lang="zh-CN"/>
              </a:defPPr>
              <a:lvl1pPr marL="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>
                <a:defRPr sz="1800">
                  <a:solidFill>
                    <a:schemeClr val="tx1">
                      <a:alpha val="100000"/>
                    </a:schemeClr>
                  </a:solidFill>
                  <a:latin typeface="等线"/>
                  <a:ea typeface="等线"/>
                  <a:cs typeface="+mn-cs"/>
                </a:defRPr>
              </a:pPr>
              <a:endParaRPr lang="en-US" sz="2200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等线"/>
                <a:sym typeface="思源宋体 CN"/>
              </a:endParaRPr>
            </a:p>
          </p:txBody>
        </p:sp>
        <p:sp>
          <p:nvSpPr>
            <p:cNvPr id="318" name="Freeform 6"/>
            <p:cNvSpPr>
              <a:spLocks noEditPoints="true"/>
            </p:cNvSpPr>
            <p:nvPr/>
          </p:nvSpPr>
          <p:spPr bwMode="auto">
            <a:xfrm>
              <a:off x="6934786" y="2308860"/>
              <a:ext cx="551864" cy="567411"/>
            </a:xfrm>
            <a:custGeom>
              <a:avLst/>
              <a:gdLst>
                <a:gd name="T0" fmla="*/ 13 w 154"/>
                <a:gd name="T1" fmla="*/ 28 h 158"/>
                <a:gd name="T2" fmla="*/ 34 w 154"/>
                <a:gd name="T3" fmla="*/ 28 h 158"/>
                <a:gd name="T4" fmla="*/ 43 w 154"/>
                <a:gd name="T5" fmla="*/ 73 h 158"/>
                <a:gd name="T6" fmla="*/ 13 w 154"/>
                <a:gd name="T7" fmla="*/ 28 h 158"/>
                <a:gd name="T8" fmla="*/ 77 w 154"/>
                <a:gd name="T9" fmla="*/ 11 h 158"/>
                <a:gd name="T10" fmla="*/ 110 w 154"/>
                <a:gd name="T11" fmla="*/ 24 h 158"/>
                <a:gd name="T12" fmla="*/ 77 w 154"/>
                <a:gd name="T13" fmla="*/ 37 h 158"/>
                <a:gd name="T14" fmla="*/ 45 w 154"/>
                <a:gd name="T15" fmla="*/ 24 h 158"/>
                <a:gd name="T16" fmla="*/ 77 w 154"/>
                <a:gd name="T17" fmla="*/ 11 h 158"/>
                <a:gd name="T18" fmla="*/ 111 w 154"/>
                <a:gd name="T19" fmla="*/ 73 h 158"/>
                <a:gd name="T20" fmla="*/ 121 w 154"/>
                <a:gd name="T21" fmla="*/ 28 h 158"/>
                <a:gd name="T22" fmla="*/ 142 w 154"/>
                <a:gd name="T23" fmla="*/ 28 h 158"/>
                <a:gd name="T24" fmla="*/ 111 w 154"/>
                <a:gd name="T25" fmla="*/ 73 h 158"/>
                <a:gd name="T26" fmla="*/ 87 w 154"/>
                <a:gd name="T27" fmla="*/ 116 h 158"/>
                <a:gd name="T28" fmla="*/ 112 w 154"/>
                <a:gd name="T29" fmla="*/ 87 h 158"/>
                <a:gd name="T30" fmla="*/ 154 w 154"/>
                <a:gd name="T31" fmla="*/ 22 h 158"/>
                <a:gd name="T32" fmla="*/ 148 w 154"/>
                <a:gd name="T33" fmla="*/ 16 h 158"/>
                <a:gd name="T34" fmla="*/ 119 w 154"/>
                <a:gd name="T35" fmla="*/ 16 h 158"/>
                <a:gd name="T36" fmla="*/ 77 w 154"/>
                <a:gd name="T37" fmla="*/ 0 h 158"/>
                <a:gd name="T38" fmla="*/ 36 w 154"/>
                <a:gd name="T39" fmla="*/ 16 h 158"/>
                <a:gd name="T40" fmla="*/ 6 w 154"/>
                <a:gd name="T41" fmla="*/ 16 h 158"/>
                <a:gd name="T42" fmla="*/ 0 w 154"/>
                <a:gd name="T43" fmla="*/ 22 h 158"/>
                <a:gd name="T44" fmla="*/ 42 w 154"/>
                <a:gd name="T45" fmla="*/ 87 h 158"/>
                <a:gd name="T46" fmla="*/ 67 w 154"/>
                <a:gd name="T47" fmla="*/ 116 h 158"/>
                <a:gd name="T48" fmla="*/ 67 w 154"/>
                <a:gd name="T49" fmla="*/ 128 h 158"/>
                <a:gd name="T50" fmla="*/ 39 w 154"/>
                <a:gd name="T51" fmla="*/ 143 h 158"/>
                <a:gd name="T52" fmla="*/ 77 w 154"/>
                <a:gd name="T53" fmla="*/ 158 h 158"/>
                <a:gd name="T54" fmla="*/ 115 w 154"/>
                <a:gd name="T55" fmla="*/ 143 h 158"/>
                <a:gd name="T56" fmla="*/ 87 w 154"/>
                <a:gd name="T57" fmla="*/ 128 h 158"/>
                <a:gd name="T58" fmla="*/ 87 w 154"/>
                <a:gd name="T59" fmla="*/ 11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4" h="158">
                  <a:moveTo>
                    <a:pt x="13" y="28"/>
                  </a:moveTo>
                  <a:cubicBezTo>
                    <a:pt x="34" y="28"/>
                    <a:pt x="34" y="28"/>
                    <a:pt x="34" y="28"/>
                  </a:cubicBezTo>
                  <a:cubicBezTo>
                    <a:pt x="35" y="49"/>
                    <a:pt x="39" y="63"/>
                    <a:pt x="43" y="73"/>
                  </a:cubicBezTo>
                  <a:cubicBezTo>
                    <a:pt x="28" y="63"/>
                    <a:pt x="15" y="51"/>
                    <a:pt x="13" y="28"/>
                  </a:cubicBezTo>
                  <a:close/>
                  <a:moveTo>
                    <a:pt x="77" y="11"/>
                  </a:moveTo>
                  <a:cubicBezTo>
                    <a:pt x="101" y="11"/>
                    <a:pt x="110" y="20"/>
                    <a:pt x="110" y="24"/>
                  </a:cubicBezTo>
                  <a:cubicBezTo>
                    <a:pt x="110" y="27"/>
                    <a:pt x="101" y="37"/>
                    <a:pt x="77" y="37"/>
                  </a:cubicBezTo>
                  <a:cubicBezTo>
                    <a:pt x="54" y="37"/>
                    <a:pt x="45" y="27"/>
                    <a:pt x="45" y="24"/>
                  </a:cubicBezTo>
                  <a:cubicBezTo>
                    <a:pt x="45" y="20"/>
                    <a:pt x="54" y="11"/>
                    <a:pt x="77" y="11"/>
                  </a:cubicBezTo>
                  <a:close/>
                  <a:moveTo>
                    <a:pt x="111" y="73"/>
                  </a:moveTo>
                  <a:cubicBezTo>
                    <a:pt x="116" y="63"/>
                    <a:pt x="120" y="49"/>
                    <a:pt x="121" y="28"/>
                  </a:cubicBezTo>
                  <a:cubicBezTo>
                    <a:pt x="142" y="28"/>
                    <a:pt x="142" y="28"/>
                    <a:pt x="142" y="28"/>
                  </a:cubicBezTo>
                  <a:cubicBezTo>
                    <a:pt x="140" y="51"/>
                    <a:pt x="126" y="63"/>
                    <a:pt x="111" y="73"/>
                  </a:cubicBezTo>
                  <a:close/>
                  <a:moveTo>
                    <a:pt x="87" y="116"/>
                  </a:moveTo>
                  <a:cubicBezTo>
                    <a:pt x="87" y="104"/>
                    <a:pt x="97" y="97"/>
                    <a:pt x="112" y="87"/>
                  </a:cubicBezTo>
                  <a:cubicBezTo>
                    <a:pt x="131" y="74"/>
                    <a:pt x="154" y="59"/>
                    <a:pt x="154" y="22"/>
                  </a:cubicBezTo>
                  <a:cubicBezTo>
                    <a:pt x="154" y="19"/>
                    <a:pt x="152" y="16"/>
                    <a:pt x="148" y="16"/>
                  </a:cubicBezTo>
                  <a:cubicBezTo>
                    <a:pt x="119" y="16"/>
                    <a:pt x="119" y="16"/>
                    <a:pt x="119" y="16"/>
                  </a:cubicBezTo>
                  <a:cubicBezTo>
                    <a:pt x="115" y="8"/>
                    <a:pt x="102" y="0"/>
                    <a:pt x="77" y="0"/>
                  </a:cubicBezTo>
                  <a:cubicBezTo>
                    <a:pt x="52" y="0"/>
                    <a:pt x="40" y="8"/>
                    <a:pt x="36" y="16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3" y="16"/>
                    <a:pt x="0" y="19"/>
                    <a:pt x="0" y="22"/>
                  </a:cubicBezTo>
                  <a:cubicBezTo>
                    <a:pt x="0" y="59"/>
                    <a:pt x="24" y="74"/>
                    <a:pt x="42" y="87"/>
                  </a:cubicBezTo>
                  <a:cubicBezTo>
                    <a:pt x="58" y="97"/>
                    <a:pt x="67" y="104"/>
                    <a:pt x="67" y="116"/>
                  </a:cubicBezTo>
                  <a:cubicBezTo>
                    <a:pt x="67" y="128"/>
                    <a:pt x="67" y="128"/>
                    <a:pt x="67" y="128"/>
                  </a:cubicBezTo>
                  <a:cubicBezTo>
                    <a:pt x="51" y="129"/>
                    <a:pt x="39" y="135"/>
                    <a:pt x="39" y="143"/>
                  </a:cubicBezTo>
                  <a:cubicBezTo>
                    <a:pt x="39" y="151"/>
                    <a:pt x="56" y="158"/>
                    <a:pt x="77" y="158"/>
                  </a:cubicBezTo>
                  <a:cubicBezTo>
                    <a:pt x="98" y="158"/>
                    <a:pt x="115" y="151"/>
                    <a:pt x="115" y="143"/>
                  </a:cubicBezTo>
                  <a:cubicBezTo>
                    <a:pt x="115" y="135"/>
                    <a:pt x="104" y="129"/>
                    <a:pt x="87" y="128"/>
                  </a:cubicBezTo>
                  <a:cubicBezTo>
                    <a:pt x="87" y="116"/>
                    <a:pt x="87" y="116"/>
                    <a:pt x="87" y="11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false" compatLnSpc="true"/>
            <a:lstStyle>
              <a:defPPr>
                <a:defRPr lang="zh-CN"/>
              </a:defPPr>
              <a:lvl1pPr marL="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>
                <a:defRPr sz="1800">
                  <a:solidFill>
                    <a:schemeClr val="tx1">
                      <a:alpha val="100000"/>
                    </a:schemeClr>
                  </a:solidFill>
                  <a:latin typeface="等线"/>
                  <a:ea typeface="等线"/>
                  <a:cs typeface="+mn-cs"/>
                </a:defRPr>
              </a:pPr>
              <a:endParaRPr lang="en-US" sz="2200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等线"/>
                <a:sym typeface="思源宋体 CN"/>
              </a:endParaRPr>
            </a:p>
          </p:txBody>
        </p:sp>
        <p:cxnSp>
          <p:nvCxnSpPr>
            <p:cNvPr id="319" name="直接连接符 62"/>
            <p:cNvCxnSpPr/>
            <p:nvPr/>
          </p:nvCxnSpPr>
          <p:spPr>
            <a:xfrm>
              <a:off x="4451344" y="3434715"/>
              <a:ext cx="1749431" cy="0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0" name="直接连接符 63"/>
            <p:cNvCxnSpPr>
              <a:endCxn id="314" idx="1"/>
            </p:cNvCxnSpPr>
            <p:nvPr/>
          </p:nvCxnSpPr>
          <p:spPr>
            <a:xfrm>
              <a:off x="6200775" y="3434715"/>
              <a:ext cx="0" cy="1743075"/>
            </a:xfrm>
            <a:prstGeom prst="line">
              <a:avLst/>
            </a:prstGeom>
            <a:ln w="2222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1" name="" descr="{&quot;isTemplate&quot;:true,&quot;type&quot;:&quot;list&quot;,&quot;alignment&quot;:&quot;left&quot;,&quot;alignmentVertical&quot;:&quot;top&quot;,&quot;canOmit&quot;:false,&quot;scalable&quot;:false,&quot;minItemsCount&quot;:-1}"/>
          <p:cNvGrpSpPr/>
          <p:nvPr/>
        </p:nvGrpSpPr>
        <p:grpSpPr>
          <a:xfrm>
            <a:off x="356784" y="1668153"/>
            <a:ext cx="11367945" cy="4973266"/>
            <a:chOff x="356784" y="1668153"/>
            <a:chExt cx="11367945" cy="4973266"/>
          </a:xfrm>
        </p:grpSpPr>
        <p:grpSp>
          <p:nvGrpSpPr>
            <p:cNvPr id="322" name=""/>
            <p:cNvGrpSpPr/>
            <p:nvPr/>
          </p:nvGrpSpPr>
          <p:grpSpPr>
            <a:xfrm rot="0" flipH="false" flipV="false">
              <a:off x="356784" y="1668153"/>
              <a:ext cx="3600005" cy="2486633"/>
              <a:chOff x="500644" y="1713570"/>
              <a:chExt cx="3600005" cy="2486633"/>
            </a:xfrm>
          </p:grpSpPr>
          <p:sp>
            <p:nvSpPr>
              <p:cNvPr id="323" name="TextBox 76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500644" y="1713570"/>
                <a:ext cx="3600005" cy="393700"/>
              </a:xfrm>
              <a:prstGeom prst="rect">
                <a:avLst/>
              </a:prstGeom>
              <a:noFill/>
              <a:ln/>
            </p:spPr>
            <p:txBody>
              <a:bodyPr wrap="square" rtlCol="false">
                <a:noAutofit/>
              </a:bodyPr>
              <a:lstStyle/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zh-CN" sz="1800" b="true">
                    <a:solidFill>
                      <a:schemeClr val="tx1"/>
                    </a:solidFill>
                    <a:latin typeface="默认字体"/>
                    <a:ea typeface="默认字体"/>
                    <a:cs typeface="等线"/>
                    <a:sym typeface="思源宋体 CN"/>
                  </a:rPr>
                  <a:t>网络技术服务与互联网销售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324" name="文本框 19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500644" y="2168203"/>
                <a:ext cx="3600005" cy="2032000"/>
              </a:xfrm>
              <a:prstGeom prst="rect">
                <a:avLst/>
              </a:prstGeom>
              <a:noFill/>
              <a:ln/>
            </p:spPr>
            <p:txBody>
              <a:bodyPr wrap="square" rtlCol="false">
                <a:noAutofit/>
              </a:bodyPr>
              <a:lstStyle/>
              <a:p>
                <a:pPr marL="0" indent="0" algn="ctr">
                  <a:lnSpc>
                    <a:spcPct val="130000"/>
                  </a:lnSpc>
                  <a:buNone/>
                </a:pPr>
                <a:r>
                  <a:rPr lang="zh-CN" sz="1400">
                    <a:solidFill>
                      <a:schemeClr val="tx1"/>
                    </a:solidFill>
                    <a:latin typeface="默认字体"/>
                    <a:ea typeface="默认字体"/>
                    <a:cs typeface="等线"/>
                    <a:sym typeface="思源宋体 CN"/>
                  </a:rPr>
                  <a:t>提供网络基础设施建设与维护，保障销售平台的稳定运行，提高销售效率。</a:t>
                </a:r>
                <a:endParaRPr/>
              </a:p>
            </p:txBody>
          </p:sp>
        </p:grpSp>
        <p:grpSp>
          <p:nvGrpSpPr>
            <p:cNvPr id="325" name=""/>
            <p:cNvGrpSpPr/>
            <p:nvPr/>
          </p:nvGrpSpPr>
          <p:grpSpPr>
            <a:xfrm rot="0" flipH="false" flipV="false">
              <a:off x="8124724" y="1668153"/>
              <a:ext cx="3600005" cy="2486633"/>
              <a:chOff x="500644" y="1713570"/>
              <a:chExt cx="3600005" cy="2486633"/>
            </a:xfrm>
          </p:grpSpPr>
          <p:sp>
            <p:nvSpPr>
              <p:cNvPr id="326" name="TextBox 76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500644" y="1713570"/>
                <a:ext cx="3600005" cy="393700"/>
              </a:xfrm>
              <a:prstGeom prst="rect">
                <a:avLst/>
              </a:prstGeom>
              <a:noFill/>
              <a:ln/>
            </p:spPr>
            <p:txBody>
              <a:bodyPr wrap="square" rtlCol="false">
                <a:noAutofit/>
              </a:bodyPr>
              <a:lstStyle/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zh-CN" sz="1800" b="true">
                    <a:solidFill>
                      <a:schemeClr val="tx1"/>
                    </a:solidFill>
                    <a:latin typeface="默认字体"/>
                    <a:ea typeface="默认字体"/>
                    <a:cs typeface="等线"/>
                    <a:sym typeface="思源宋体 CN"/>
                  </a:rPr>
                  <a:t>人工智能开发与AI直播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327" name="文本框 19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500644" y="2168203"/>
                <a:ext cx="3600005" cy="2032000"/>
              </a:xfrm>
              <a:prstGeom prst="rect">
                <a:avLst/>
              </a:prstGeom>
              <a:noFill/>
              <a:ln/>
            </p:spPr>
            <p:txBody>
              <a:bodyPr wrap="square" rtlCol="false">
                <a:noAutofit/>
              </a:bodyPr>
              <a:lstStyle/>
              <a:p>
                <a:pPr marL="0" indent="0" algn="ctr">
                  <a:lnSpc>
                    <a:spcPct val="130000"/>
                  </a:lnSpc>
                  <a:buNone/>
                </a:pPr>
                <a:r>
                  <a:rPr lang="zh-CN" sz="1400">
                    <a:solidFill>
                      <a:schemeClr val="tx1"/>
                    </a:solidFill>
                    <a:latin typeface="默认字体"/>
                    <a:ea typeface="默认字体"/>
                    <a:cs typeface="等线"/>
                    <a:sym typeface="思源宋体 CN"/>
                  </a:rPr>
                  <a:t>利用AI技术优势，为直播平台提供智能推荐、互动直播等创新功能，提升用户体验。</a:t>
                </a:r>
                <a:endParaRPr/>
              </a:p>
            </p:txBody>
          </p:sp>
        </p:grpSp>
        <p:grpSp>
          <p:nvGrpSpPr>
            <p:cNvPr id="328" name=""/>
            <p:cNvGrpSpPr/>
            <p:nvPr/>
          </p:nvGrpSpPr>
          <p:grpSpPr>
            <a:xfrm rot="0" flipH="false" flipV="false">
              <a:off x="356784" y="4154786"/>
              <a:ext cx="3600005" cy="2486633"/>
              <a:chOff x="500644" y="1713570"/>
              <a:chExt cx="3600005" cy="2486633"/>
            </a:xfrm>
          </p:grpSpPr>
          <p:sp>
            <p:nvSpPr>
              <p:cNvPr id="329" name="TextBox 76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500644" y="1713570"/>
                <a:ext cx="3600005" cy="393700"/>
              </a:xfrm>
              <a:prstGeom prst="rect">
                <a:avLst/>
              </a:prstGeom>
              <a:noFill/>
              <a:ln/>
            </p:spPr>
            <p:txBody>
              <a:bodyPr wrap="square" rtlCol="false">
                <a:noAutofit/>
              </a:bodyPr>
              <a:lstStyle/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zh-CN" sz="1800" b="true">
                    <a:solidFill>
                      <a:schemeClr val="tx1"/>
                    </a:solidFill>
                    <a:latin typeface="默认字体"/>
                    <a:ea typeface="默认字体"/>
                    <a:cs typeface="等线"/>
                    <a:sym typeface="思源宋体 CN"/>
                  </a:rPr>
                  <a:t>互联网游戏服务与游艺娱乐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330" name="文本框 19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500644" y="2168203"/>
                <a:ext cx="3600005" cy="2032000"/>
              </a:xfrm>
              <a:prstGeom prst="rect">
                <a:avLst/>
              </a:prstGeom>
              <a:noFill/>
              <a:ln/>
            </p:spPr>
            <p:txBody>
              <a:bodyPr wrap="square" rtlCol="false">
                <a:noAutofit/>
              </a:bodyPr>
              <a:lstStyle/>
              <a:p>
                <a:pPr marL="0" indent="0" algn="ctr">
                  <a:lnSpc>
                    <a:spcPct val="130000"/>
                  </a:lnSpc>
                  <a:buNone/>
                </a:pPr>
                <a:r>
                  <a:rPr lang="zh-CN" sz="1400">
                    <a:solidFill>
                      <a:schemeClr val="tx1"/>
                    </a:solidFill>
                    <a:latin typeface="默认字体"/>
                    <a:ea typeface="默认字体"/>
                    <a:cs typeface="等线"/>
                    <a:sym typeface="思源宋体 CN"/>
                  </a:rPr>
                  <a:t>结合游戏开发技术和游艺娱乐资源，打造互动性强的游戏产品，满足用户娱乐需求。</a:t>
                </a:r>
                <a:endParaRPr/>
              </a:p>
            </p:txBody>
          </p:sp>
        </p:grpSp>
        <p:grpSp>
          <p:nvGrpSpPr>
            <p:cNvPr id="331" name=""/>
            <p:cNvGrpSpPr/>
            <p:nvPr/>
          </p:nvGrpSpPr>
          <p:grpSpPr>
            <a:xfrm rot="0" flipH="false" flipV="false">
              <a:off x="8124724" y="4154786"/>
              <a:ext cx="3600005" cy="2486633"/>
              <a:chOff x="500644" y="1713570"/>
              <a:chExt cx="3600005" cy="2486633"/>
            </a:xfrm>
          </p:grpSpPr>
          <p:sp>
            <p:nvSpPr>
              <p:cNvPr id="332" name="TextBox 76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500644" y="1713570"/>
                <a:ext cx="3600005" cy="393700"/>
              </a:xfrm>
              <a:prstGeom prst="rect">
                <a:avLst/>
              </a:prstGeom>
              <a:noFill/>
              <a:ln/>
            </p:spPr>
            <p:txBody>
              <a:bodyPr wrap="square" rtlCol="false">
                <a:noAutofit/>
              </a:bodyPr>
              <a:lstStyle/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zh-CN" sz="1800" b="true">
                    <a:solidFill>
                      <a:schemeClr val="tx1"/>
                    </a:solidFill>
                    <a:latin typeface="默认字体"/>
                    <a:ea typeface="默认字体"/>
                    <a:cs typeface="等线"/>
                    <a:sym typeface="思源宋体 CN"/>
                  </a:rPr>
                  <a:t>广告设计与市场营销策划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333" name="文本框 19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500644" y="2168203"/>
                <a:ext cx="3600005" cy="2032000"/>
              </a:xfrm>
              <a:prstGeom prst="rect">
                <a:avLst/>
              </a:prstGeom>
              <a:noFill/>
              <a:ln/>
            </p:spPr>
            <p:txBody>
              <a:bodyPr wrap="square" rtlCol="false">
                <a:noAutofit/>
              </a:bodyPr>
              <a:lstStyle/>
              <a:p>
                <a:pPr marL="0" indent="0" algn="ctr">
                  <a:lnSpc>
                    <a:spcPct val="130000"/>
                  </a:lnSpc>
                  <a:buNone/>
                </a:pPr>
                <a:r>
                  <a:rPr lang="zh-CN" sz="1400">
                    <a:solidFill>
                      <a:schemeClr val="tx1"/>
                    </a:solidFill>
                    <a:latin typeface="默认字体"/>
                    <a:ea typeface="默认字体"/>
                    <a:cs typeface="等线"/>
                    <a:sym typeface="思源宋体 CN"/>
                  </a:rPr>
                  <a:t>通过专业的广告设计和市场营销策划服务，为客户提供品牌形象塑造和营销推广方案。</a:t>
                </a:r>
                <a:endParaRPr/>
              </a:p>
            </p:txBody>
          </p:sp>
        </p:grpSp>
      </p:grpSp>
      <p:sp>
        <p:nvSpPr>
          <p:cNvPr id="334" name="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660396" y="418039"/>
            <a:ext cx="10668000" cy="520700"/>
          </a:xfrm>
          <a:prstGeom prst="rect">
            <a:avLst/>
          </a:prstGeom>
          <a:noFill/>
        </p:spPr>
        <p:txBody>
          <a:bodyPr wrap="square" lIns="90000" tIns="46800" rIns="90000" bIns="46800" rtlCol="false" anchor="b" anchorCtr="false">
            <a:sp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zh-CN" sz="2800" b="true">
                <a:latin typeface="默认字体"/>
                <a:ea typeface="默认字体"/>
                <a:cs typeface="+mn-cs"/>
              </a:rPr>
              <a:t>不同业务间的关联</a:t>
            </a:r>
            <a:endParaRPr lang="en-US" sz="2800" b="true">
              <a:latin typeface="默认字体"/>
              <a:ea typeface="默认字体"/>
              <a:cs typeface="+mn-c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>
  <p:cSld>
    <p:spTree>
      <p:nvGrpSpPr>
        <p:cNvPr id="335" name="" descr="{&quot;isTemplate&quot;:true,&quot;type&quot;:&quot;page&quot;,&quot;originSlideId&quot;:&quot;cf0d56cb&quot;}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6" name="直接连接符 20"/>
          <p:cNvCxnSpPr>
            <a:stCxn id="337" idx="1"/>
            <a:endCxn id="338" idx="3"/>
          </p:cNvCxnSpPr>
          <p:nvPr/>
        </p:nvCxnSpPr>
        <p:spPr>
          <a:xfrm rot="0" flipH="false" flipV="true">
            <a:off x="4190187" y="3723455"/>
            <a:ext cx="420856" cy="1212047"/>
          </a:xfrm>
          <a:prstGeom prst="line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  <a:effectLst>
            <a:outerShdw blurRad="190500" dist="152400" dir="2700000" algn="tl" rotWithShape="false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39" name="直接连接符 24"/>
          <p:cNvCxnSpPr>
            <a:stCxn id="337" idx="2"/>
          </p:cNvCxnSpPr>
          <p:nvPr/>
        </p:nvCxnSpPr>
        <p:spPr>
          <a:xfrm rot="0" flipH="true" flipV="false">
            <a:off x="3282163" y="5330175"/>
            <a:ext cx="746595" cy="0"/>
          </a:xfrm>
          <a:prstGeom prst="line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  <a:effectLst>
            <a:outerShdw blurRad="190500" dist="152400" dir="2700000" algn="tl" rotWithShape="false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40" name=""/>
          <p:cNvSpPr/>
          <p:nvPr/>
        </p:nvSpPr>
        <p:spPr bwMode="auto">
          <a:xfrm>
            <a:off x="4541522" y="2714625"/>
            <a:ext cx="1064895" cy="108077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>
                <a:lumMod val="65000"/>
              </a:schemeClr>
            </a:solidFill>
            <a:miter lim="400000"/>
          </a:ln>
        </p:spPr>
        <p:txBody>
          <a:bodyPr anchor="ctr"/>
          <a:lstStyle/>
          <a:p>
            <a:pPr algn="ctr"/>
            <a:r>
              <a:rPr lang="en-US" sz="2400" b="true">
                <a:solidFill>
                  <a:schemeClr val="bg1">
                    <a:alpha val="100000"/>
                  </a:schemeClr>
                </a:solidFill>
                <a:latin typeface="默认字体"/>
                <a:ea typeface="默认字体"/>
                <a:cs typeface="Arial"/>
                <a:sym typeface="思源宋体 CN"/>
              </a:rPr>
              <a:t>02</a:t>
            </a:r>
            <a:endParaRPr>
              <a:latin typeface="默认字体"/>
              <a:ea typeface="默认字体"/>
              <a:cs typeface="+mn-cs"/>
            </a:endParaRPr>
          </a:p>
        </p:txBody>
      </p:sp>
      <p:sp>
        <p:nvSpPr>
          <p:cNvPr id="338" name=""/>
          <p:cNvSpPr/>
          <p:nvPr/>
        </p:nvSpPr>
        <p:spPr bwMode="auto">
          <a:xfrm>
            <a:off x="4420871" y="2600960"/>
            <a:ext cx="1298575" cy="1315085"/>
          </a:xfrm>
          <a:prstGeom prst="ellipse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  <a:effectLst>
            <a:outerShdw blurRad="190500" dist="152400" dir="2700000" algn="tl" rotWithShape="false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false" vertOverflow="overflow" horzOverflow="overflow" vert="horz" wrap="square" lIns="91440" tIns="45720" rIns="91440" bIns="45720" numCol="1" spcCol="0" rtlCol="false" fromWordArt="false" anchor="ctr" anchorCtr="false" forceAA="false" compatLnSpc="true">
            <a:noAutofit/>
          </a:bodyPr>
          <a:lstStyle/>
          <a:p>
            <a:pPr algn="ctr"/>
            <a:endParaRPr lang="en-US" sz="2400">
              <a:latin typeface="默认字体"/>
              <a:ea typeface="默认字体"/>
              <a:cs typeface="+mn-cs"/>
              <a:sym typeface="思源宋体 CN"/>
            </a:endParaRPr>
          </a:p>
        </p:txBody>
      </p:sp>
      <p:sp>
        <p:nvSpPr>
          <p:cNvPr id="341" name=""/>
          <p:cNvSpPr/>
          <p:nvPr/>
        </p:nvSpPr>
        <p:spPr bwMode="auto">
          <a:xfrm>
            <a:off x="6122036" y="1536066"/>
            <a:ext cx="1671955" cy="169354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wrap="none" lIns="90000" tIns="46800" rIns="90000" bIns="46800" anchor="ctr">
            <a:normAutofit fontScale="100000"/>
          </a:bodyPr>
          <a:lstStyle/>
          <a:p>
            <a:pPr algn="ctr" defTabSz="1151438">
              <a:defRPr sz="1800">
                <a:solidFill>
                  <a:schemeClr val="tx1">
                    <a:alpha val="100000"/>
                  </a:schemeClr>
                </a:solidFill>
                <a:latin typeface="等线"/>
                <a:ea typeface="等线"/>
                <a:cs typeface="+mn-cs"/>
              </a:defRPr>
            </a:pPr>
            <a:r>
              <a:rPr lang="en-US" sz="4000" b="true">
                <a:solidFill>
                  <a:schemeClr val="bg1">
                    <a:alpha val="100000"/>
                  </a:schemeClr>
                </a:solidFill>
                <a:latin typeface="默认字体"/>
                <a:ea typeface="默认字体"/>
                <a:cs typeface="Arial"/>
                <a:sym typeface="思源宋体 CN"/>
              </a:rPr>
              <a:t>03</a:t>
            </a:r>
            <a:endParaRPr>
              <a:latin typeface="默认字体"/>
              <a:ea typeface="默认字体"/>
              <a:cs typeface="+mn-cs"/>
            </a:endParaRPr>
          </a:p>
        </p:txBody>
      </p:sp>
      <p:sp>
        <p:nvSpPr>
          <p:cNvPr id="342" name=""/>
          <p:cNvSpPr/>
          <p:nvPr/>
        </p:nvSpPr>
        <p:spPr bwMode="auto">
          <a:xfrm>
            <a:off x="5969636" y="1402080"/>
            <a:ext cx="1936115" cy="1960880"/>
          </a:xfrm>
          <a:prstGeom prst="ellipse">
            <a:avLst/>
          </a:prstGeom>
          <a:noFill/>
          <a:ln w="19050">
            <a:solidFill>
              <a:schemeClr val="accent1">
                <a:lumMod val="75000"/>
                <a:alpha val="100000"/>
              </a:schemeClr>
            </a:solidFill>
            <a:prstDash val="sysDash"/>
            <a:miter lim="800000"/>
          </a:ln>
          <a:effectLst>
            <a:outerShdw blurRad="190500" dist="152400" dir="2700000" algn="tl" rotWithShape="false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false" vertOverflow="overflow" horzOverflow="overflow" vert="horz" wrap="square" lIns="91440" tIns="45720" rIns="91440" bIns="45720" numCol="1" spcCol="0" rtlCol="false" fromWordArt="false" anchor="ctr" anchorCtr="false" forceAA="false" compatLnSpc="true">
            <a:noAutofit/>
          </a:bodyPr>
          <a:lstStyle/>
          <a:p>
            <a:pPr algn="ctr"/>
            <a:endParaRPr lang="en-US" sz="2400">
              <a:latin typeface="默认字体"/>
              <a:ea typeface="默认字体"/>
              <a:cs typeface="+mn-cs"/>
              <a:sym typeface="思源宋体 CN"/>
            </a:endParaRPr>
          </a:p>
        </p:txBody>
      </p:sp>
      <p:grpSp>
        <p:nvGrpSpPr>
          <p:cNvPr id="343" name="组合 12"/>
          <p:cNvGrpSpPr/>
          <p:nvPr/>
        </p:nvGrpSpPr>
        <p:grpSpPr>
          <a:xfrm>
            <a:off x="4028759" y="4772025"/>
            <a:ext cx="1102296" cy="1116299"/>
            <a:chOff x="4028758" y="4772025"/>
            <a:chExt cx="1102296" cy="1116298"/>
          </a:xfrm>
        </p:grpSpPr>
        <p:sp>
          <p:nvSpPr>
            <p:cNvPr id="344" name=""/>
            <p:cNvSpPr/>
            <p:nvPr/>
          </p:nvSpPr>
          <p:spPr bwMode="auto">
            <a:xfrm>
              <a:off x="4120793" y="4853861"/>
              <a:ext cx="928540" cy="940334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15875"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false" anchor="ctr">
              <a:normAutofit fontScale="100000"/>
            </a:bodyPr>
            <a:lstStyle/>
            <a:p>
              <a:pPr algn="ctr"/>
              <a:r>
                <a:rPr lang="en-US" sz="2400" b="true">
                  <a:latin typeface="默认字体"/>
                  <a:ea typeface="默认字体"/>
                  <a:cs typeface="Arial"/>
                  <a:sym typeface="思源宋体 CN"/>
                </a:rPr>
                <a:t>01</a:t>
              </a:r>
              <a:endParaRPr>
                <a:latin typeface="默认字体"/>
                <a:ea typeface="默认字体"/>
                <a:cs typeface="+mn-cs"/>
              </a:endParaRPr>
            </a:p>
          </p:txBody>
        </p:sp>
        <p:sp>
          <p:nvSpPr>
            <p:cNvPr id="337" name=""/>
            <p:cNvSpPr/>
            <p:nvPr/>
          </p:nvSpPr>
          <p:spPr bwMode="auto">
            <a:xfrm>
              <a:off x="4028758" y="4772025"/>
              <a:ext cx="1102296" cy="1116298"/>
            </a:xfrm>
            <a:prstGeom prst="ellipse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  <a:effectLst>
              <a:outerShdw blurRad="190500" dist="152400" dir="2700000" algn="tl" rotWithShape="false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false" vertOverflow="overflow" horzOverflow="overflow" vert="horz" wrap="square" lIns="91440" tIns="45720" rIns="91440" bIns="45720" numCol="1" spcCol="0" rtlCol="false" fromWordArt="false" anchor="ctr" anchorCtr="false" forceAA="false" compatLnSpc="true">
              <a:noAutofit/>
            </a:bodyPr>
            <a:lstStyle/>
            <a:p>
              <a:pPr algn="ctr"/>
              <a:endParaRPr lang="en-US" sz="2400">
                <a:latin typeface="默认字体"/>
                <a:ea typeface="默认字体"/>
                <a:cs typeface="+mn-cs"/>
                <a:sym typeface="思源宋体 CN"/>
              </a:endParaRPr>
            </a:p>
          </p:txBody>
        </p:sp>
      </p:grpSp>
      <p:cxnSp>
        <p:nvCxnSpPr>
          <p:cNvPr id="345" name="直接连接符 45"/>
          <p:cNvCxnSpPr>
            <a:stCxn id="338" idx="6"/>
            <a:endCxn id="342" idx="2"/>
          </p:cNvCxnSpPr>
          <p:nvPr/>
        </p:nvCxnSpPr>
        <p:spPr>
          <a:xfrm flipV="true">
            <a:off x="5719929" y="2382868"/>
            <a:ext cx="249439" cy="875867"/>
          </a:xfrm>
          <a:prstGeom prst="line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  <a:effectLst>
            <a:outerShdw blurRad="190500" dist="152400" dir="2700000" algn="tl" rotWithShape="false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46" name="直接连接符 60"/>
          <p:cNvCxnSpPr>
            <a:stCxn id="347" idx="6"/>
          </p:cNvCxnSpPr>
          <p:nvPr/>
        </p:nvCxnSpPr>
        <p:spPr>
          <a:xfrm rot="0" flipH="false" flipV="false">
            <a:off x="7720331" y="5424489"/>
            <a:ext cx="680676" cy="0"/>
          </a:xfrm>
          <a:prstGeom prst="line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  <a:effectLst>
            <a:outerShdw blurRad="190500" dist="152400" dir="2700000" algn="tl" rotWithShape="false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48" name="直接连接符 63"/>
          <p:cNvCxnSpPr>
            <a:stCxn id="342" idx="5"/>
            <a:endCxn id="347" idx="6"/>
          </p:cNvCxnSpPr>
          <p:nvPr/>
        </p:nvCxnSpPr>
        <p:spPr>
          <a:xfrm rot="0" flipH="false" flipV="false">
            <a:off x="7622214" y="3075796"/>
            <a:ext cx="98117" cy="2348692"/>
          </a:xfrm>
          <a:prstGeom prst="line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  <a:effectLst>
            <a:outerShdw blurRad="190500" dist="152400" dir="2700000" algn="tl" rotWithShape="false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49" name=""/>
          <p:cNvSpPr/>
          <p:nvPr/>
        </p:nvSpPr>
        <p:spPr bwMode="auto">
          <a:xfrm>
            <a:off x="6487161" y="4866005"/>
            <a:ext cx="1103631" cy="1117600"/>
          </a:xfrm>
          <a:prstGeom prst="ellipse">
            <a:avLst/>
          </a:prstGeom>
          <a:solidFill>
            <a:schemeClr val="accent3"/>
          </a:solidFill>
          <a:ln w="12700">
            <a:miter lim="400000"/>
          </a:ln>
        </p:spPr>
        <p:txBody>
          <a:bodyPr anchor="ctr"/>
          <a:lstStyle/>
          <a:p>
            <a:pPr algn="ctr"/>
            <a:r>
              <a:rPr lang="en-US" sz="2400" b="true">
                <a:solidFill>
                  <a:schemeClr val="bg1">
                    <a:alpha val="100000"/>
                  </a:schemeClr>
                </a:solidFill>
                <a:latin typeface="默认字体"/>
                <a:ea typeface="默认字体"/>
                <a:cs typeface="Arial"/>
                <a:sym typeface="思源宋体 CN"/>
              </a:rPr>
              <a:t>04</a:t>
            </a:r>
            <a:endParaRPr>
              <a:latin typeface="默认字体"/>
              <a:ea typeface="默认字体"/>
              <a:cs typeface="+mn-cs"/>
            </a:endParaRPr>
          </a:p>
        </p:txBody>
      </p:sp>
      <p:sp>
        <p:nvSpPr>
          <p:cNvPr id="347" name=""/>
          <p:cNvSpPr/>
          <p:nvPr/>
        </p:nvSpPr>
        <p:spPr bwMode="auto">
          <a:xfrm>
            <a:off x="6356351" y="4733926"/>
            <a:ext cx="1363980" cy="1381125"/>
          </a:xfrm>
          <a:prstGeom prst="ellipse">
            <a:avLst/>
          </a:prstGeom>
          <a:noFill/>
          <a:ln w="19050">
            <a:solidFill>
              <a:schemeClr val="accent1">
                <a:lumMod val="75000"/>
                <a:alpha val="100000"/>
              </a:schemeClr>
            </a:solidFill>
            <a:prstDash val="sysDash"/>
            <a:miter lim="800000"/>
          </a:ln>
          <a:effectLst>
            <a:outerShdw blurRad="190500" dist="152400" dir="2700000" algn="tl" rotWithShape="false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false" vertOverflow="overflow" horzOverflow="overflow" vert="horz" wrap="square" lIns="91440" tIns="45720" rIns="91440" bIns="45720" numCol="1" spcCol="0" rtlCol="false" fromWordArt="false" anchor="ctr" anchorCtr="false" forceAA="false" compatLnSpc="true">
            <a:noAutofit/>
          </a:bodyPr>
          <a:lstStyle/>
          <a:p>
            <a:pPr algn="ctr"/>
            <a:endParaRPr lang="en-US" sz="2400">
              <a:latin typeface="默认字体"/>
              <a:ea typeface="默认字体"/>
              <a:cs typeface="+mn-cs"/>
              <a:sym typeface="思源宋体 CN"/>
            </a:endParaRPr>
          </a:p>
        </p:txBody>
      </p:sp>
      <p:grpSp>
        <p:nvGrpSpPr>
          <p:cNvPr id="350" name="" descr="{&quot;isTemplate&quot;:true,&quot;type&quot;:&quot;list&quot;,&quot;alignment&quot;:&quot;left&quot;,&quot;alignmentVertical&quot;:&quot;top&quot;,&quot;canOmit&quot;:false,&quot;scalable&quot;:false,&quot;minItemsCount&quot;:-1}"/>
          <p:cNvGrpSpPr/>
          <p:nvPr/>
        </p:nvGrpSpPr>
        <p:grpSpPr>
          <a:xfrm>
            <a:off x="566112" y="1402080"/>
            <a:ext cx="11099275" cy="5098571"/>
            <a:chOff x="566112" y="1402080"/>
            <a:chExt cx="11099275" cy="5098571"/>
          </a:xfrm>
        </p:grpSpPr>
        <p:grpSp>
          <p:nvGrpSpPr>
            <p:cNvPr id="351" name=""/>
            <p:cNvGrpSpPr/>
            <p:nvPr/>
          </p:nvGrpSpPr>
          <p:grpSpPr>
            <a:xfrm rot="0" flipH="false" flipV="false">
              <a:off x="566112" y="4348970"/>
              <a:ext cx="2879979" cy="2151669"/>
              <a:chOff x="1184475" y="4582451"/>
              <a:chExt cx="2879979" cy="2151669"/>
            </a:xfrm>
          </p:grpSpPr>
          <p:sp>
            <p:nvSpPr>
              <p:cNvPr id="352" name="文本框 2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1184475" y="4968695"/>
                <a:ext cx="2684965" cy="1765425"/>
              </a:xfrm>
              <a:prstGeom prst="rect">
                <a:avLst/>
              </a:prstGeom>
            </p:spPr>
            <p:txBody>
              <a:bodyPr wrap="square" lIns="0" tIns="0" rIns="0" bIns="0" anchor="t">
                <a:noAutofit/>
              </a:bodyPr>
              <a:lstStyle>
                <a:lvl1pPr marL="273050" indent="-273050" algn="l" defTabSz="914400" rtl="false" eaLnBrk="true" latinLnBrk="false" hangingPunct="true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Font typeface="Wingdings" panose="05000000000000000000" pitchFamily="2" charset="2"/>
                  <a:buChar char="§"/>
                  <a:defRPr sz="2300" kern="1200">
                    <a:solidFill>
                      <a:schemeClr val="bg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lvl1pPr>
                <a:lvl2pPr marL="807720" indent="-273050" algn="l" defTabSz="914400" rtl="false" eaLnBrk="true" latinLnBrk="false" hangingPunct="true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Font typeface="Symbol" panose="05050102010706020507" pitchFamily="18" charset="2"/>
                  <a:buChar char="-"/>
                  <a:defRPr sz="2000" kern="1200">
                    <a:solidFill>
                      <a:schemeClr val="bg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lvl2pPr>
                <a:lvl3pPr marL="1080770" indent="-177800" algn="l" defTabSz="914400" rtl="false" eaLnBrk="true" latinLnBrk="false" hangingPunct="true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Font typeface="Symbol" panose="05050102010706020507" pitchFamily="18" charset="2"/>
                  <a:buChar char="-"/>
                  <a:defRPr sz="1900" kern="1200">
                    <a:solidFill>
                      <a:schemeClr val="bg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lvl3pPr>
                <a:lvl4pPr marL="1436370" indent="-177800" algn="l" defTabSz="914400" rtl="false" eaLnBrk="true" latinLnBrk="false" hangingPunct="true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Font typeface="Symbol" panose="05050102010706020507" pitchFamily="18" charset="2"/>
                  <a:buChar char="-"/>
                  <a:defRPr sz="1600" kern="1200">
                    <a:solidFill>
                      <a:schemeClr val="bg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lvl4pPr>
                <a:lvl5pPr marL="1793240" indent="-179070" algn="l" defTabSz="914400" rtl="false" eaLnBrk="true" latinLnBrk="false" hangingPunct="true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Font typeface="Symbol" panose="05050102010706020507" pitchFamily="18" charset="2"/>
                  <a:buChar char="-"/>
                  <a:defRPr sz="1600" kern="1200">
                    <a:solidFill>
                      <a:schemeClr val="bg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lvl5pPr>
                <a:lvl6pPr marL="2513965" indent="-228600" algn="l" defTabSz="914400" rtl="false" eaLnBrk="true" latinLnBrk="false" hangingPunct="true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165" indent="-228600" algn="l" defTabSz="914400" rtl="false" eaLnBrk="true" latinLnBrk="false" hangingPunct="true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7730" indent="-228600" algn="l" defTabSz="914400" rtl="false" eaLnBrk="true" latinLnBrk="false" hangingPunct="true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4930" indent="-228600" algn="l" defTabSz="914400" rtl="false" eaLnBrk="true" latinLnBrk="false" hangingPunct="true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defTabSz="914377">
                  <a:lnSpc>
                    <a:spcPct val="130000"/>
                  </a:lnSpc>
                  <a:buFont typeface="Wingdings" panose="05000000000000000000" pitchFamily="2" charset="2"/>
                  <a:buNone/>
                </a:pPr>
                <a:r>
                  <a:rPr lang="zh-CN" sz="1400">
                    <a:solidFill>
                      <a:schemeClr val="tx1"/>
                    </a:solidFill>
                    <a:latin typeface="默认字体"/>
                    <a:ea typeface="默认字体"/>
                    <a:cs typeface="+mn-cs"/>
                    <a:sym typeface="思源宋体 CN"/>
                  </a:rPr>
                  <a:t>实现公司内部资源的高效利用和优化配置，减少重复投入和浪费。</a:t>
                </a:r>
                <a:endParaRPr/>
              </a:p>
            </p:txBody>
          </p:sp>
          <p:sp>
            <p:nvSpPr>
              <p:cNvPr id="353" name="文本框 2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1184475" y="4582451"/>
                <a:ext cx="2879979" cy="412750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>
                <a:lvl1pPr marL="273050" indent="-273050" algn="l" defTabSz="914400" rtl="false" eaLnBrk="true" latinLnBrk="false" hangingPunct="true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Font typeface="Wingdings" panose="05000000000000000000" pitchFamily="2" charset="2"/>
                  <a:buChar char="§"/>
                  <a:defRPr sz="2300" kern="1200">
                    <a:solidFill>
                      <a:schemeClr val="bg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lvl1pPr>
                <a:lvl2pPr marL="807720" indent="-273050" algn="l" defTabSz="914400" rtl="false" eaLnBrk="true" latinLnBrk="false" hangingPunct="true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Font typeface="Symbol" panose="05050102010706020507" pitchFamily="18" charset="2"/>
                  <a:buChar char="-"/>
                  <a:defRPr sz="2000" kern="1200">
                    <a:solidFill>
                      <a:schemeClr val="bg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lvl2pPr>
                <a:lvl3pPr marL="1080770" indent="-177800" algn="l" defTabSz="914400" rtl="false" eaLnBrk="true" latinLnBrk="false" hangingPunct="true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Font typeface="Symbol" panose="05050102010706020507" pitchFamily="18" charset="2"/>
                  <a:buChar char="-"/>
                  <a:defRPr sz="1900" kern="1200">
                    <a:solidFill>
                      <a:schemeClr val="bg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lvl3pPr>
                <a:lvl4pPr marL="1436370" indent="-177800" algn="l" defTabSz="914400" rtl="false" eaLnBrk="true" latinLnBrk="false" hangingPunct="true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Font typeface="Symbol" panose="05050102010706020507" pitchFamily="18" charset="2"/>
                  <a:buChar char="-"/>
                  <a:defRPr sz="1600" kern="1200">
                    <a:solidFill>
                      <a:schemeClr val="bg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lvl4pPr>
                <a:lvl5pPr marL="1793240" indent="-179070" algn="l" defTabSz="914400" rtl="false" eaLnBrk="true" latinLnBrk="false" hangingPunct="true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Font typeface="Symbol" panose="05050102010706020507" pitchFamily="18" charset="2"/>
                  <a:buChar char="-"/>
                  <a:defRPr sz="1600" kern="1200">
                    <a:solidFill>
                      <a:schemeClr val="bg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lvl5pPr>
                <a:lvl6pPr marL="2513965" indent="-228600" algn="l" defTabSz="914400" rtl="false" eaLnBrk="true" latinLnBrk="false" hangingPunct="true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165" indent="-228600" algn="l" defTabSz="914400" rtl="false" eaLnBrk="true" latinLnBrk="false" hangingPunct="true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7730" indent="-228600" algn="l" defTabSz="914400" rtl="false" eaLnBrk="true" latinLnBrk="false" hangingPunct="true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4930" indent="-228600" algn="l" defTabSz="914400" rtl="false" eaLnBrk="true" latinLnBrk="false" hangingPunct="true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defTabSz="457189">
                  <a:lnSpc>
                    <a:spcPct val="100000"/>
                  </a:lnSpc>
                  <a:buFont typeface="Wingdings" panose="05000000000000000000" pitchFamily="2" charset="2"/>
                  <a:buNone/>
                  <a:defRPr sz="2300">
                    <a:solidFill>
                      <a:schemeClr val="bg1">
                        <a:alpha val="100000"/>
                      </a:schemeClr>
                    </a:solidFill>
                    <a:latin typeface="Calibri Light"/>
                    <a:ea typeface="等线"/>
                    <a:cs typeface="+mn-cs"/>
                  </a:defRPr>
                </a:pPr>
                <a:r>
                  <a:rPr lang="zh-CN" sz="1800" b="true">
                    <a:solidFill>
                      <a:schemeClr val="tx1"/>
                    </a:solidFill>
                    <a:latin typeface="默认字体"/>
                    <a:ea typeface="默认字体"/>
                    <a:cs typeface="+mn-cs"/>
                    <a:sym typeface="思源宋体 CN"/>
                  </a:rPr>
                  <a:t>资源共享与优化配置</a:t>
                </a:r>
                <a:endParaRPr lang="zh-CN" sz="1800">
                  <a:solidFill>
                    <a:schemeClr val="tx1">
                      <a:alpha val="100000"/>
                    </a:schemeClr>
                  </a:solidFill>
                  <a:latin typeface="默认字体"/>
                  <a:ea typeface="默认字体"/>
                  <a:cs typeface="+mn-cs"/>
                  <a:sym typeface="思源宋体 CN"/>
                </a:endParaRPr>
              </a:p>
            </p:txBody>
          </p:sp>
        </p:grpSp>
        <p:grpSp>
          <p:nvGrpSpPr>
            <p:cNvPr id="354" name=""/>
            <p:cNvGrpSpPr/>
            <p:nvPr/>
          </p:nvGrpSpPr>
          <p:grpSpPr>
            <a:xfrm rot="0" flipH="false" flipV="false">
              <a:off x="703224" y="1687844"/>
              <a:ext cx="3724786" cy="1826231"/>
              <a:chOff x="1010927" y="4582452"/>
              <a:chExt cx="3724786" cy="1826231"/>
            </a:xfrm>
          </p:grpSpPr>
          <p:sp>
            <p:nvSpPr>
              <p:cNvPr id="355" name="文本框 2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1010927" y="4968696"/>
                <a:ext cx="3724786" cy="1439989"/>
              </a:xfrm>
              <a:prstGeom prst="rect">
                <a:avLst/>
              </a:prstGeom>
            </p:spPr>
            <p:txBody>
              <a:bodyPr wrap="square" lIns="0" tIns="0" rIns="0" bIns="0" anchor="t">
                <a:noAutofit/>
              </a:bodyPr>
              <a:lstStyle>
                <a:lvl1pPr marL="273050" indent="-273050" algn="l" defTabSz="914400" rtl="false" eaLnBrk="true" latinLnBrk="false" hangingPunct="true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Font typeface="Wingdings" panose="05000000000000000000" pitchFamily="2" charset="2"/>
                  <a:buChar char="§"/>
                  <a:defRPr sz="2300" kern="1200">
                    <a:solidFill>
                      <a:schemeClr val="bg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lvl1pPr>
                <a:lvl2pPr marL="807720" indent="-273050" algn="l" defTabSz="914400" rtl="false" eaLnBrk="true" latinLnBrk="false" hangingPunct="true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Font typeface="Symbol" panose="05050102010706020507" pitchFamily="18" charset="2"/>
                  <a:buChar char="-"/>
                  <a:defRPr sz="2000" kern="1200">
                    <a:solidFill>
                      <a:schemeClr val="bg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lvl2pPr>
                <a:lvl3pPr marL="1080770" indent="-177800" algn="l" defTabSz="914400" rtl="false" eaLnBrk="true" latinLnBrk="false" hangingPunct="true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Font typeface="Symbol" panose="05050102010706020507" pitchFamily="18" charset="2"/>
                  <a:buChar char="-"/>
                  <a:defRPr sz="1900" kern="1200">
                    <a:solidFill>
                      <a:schemeClr val="bg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lvl3pPr>
                <a:lvl4pPr marL="1436370" indent="-177800" algn="l" defTabSz="914400" rtl="false" eaLnBrk="true" latinLnBrk="false" hangingPunct="true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Font typeface="Symbol" panose="05050102010706020507" pitchFamily="18" charset="2"/>
                  <a:buChar char="-"/>
                  <a:defRPr sz="1600" kern="1200">
                    <a:solidFill>
                      <a:schemeClr val="bg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lvl4pPr>
                <a:lvl5pPr marL="1793240" indent="-179070" algn="l" defTabSz="914400" rtl="false" eaLnBrk="true" latinLnBrk="false" hangingPunct="true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Font typeface="Symbol" panose="05050102010706020507" pitchFamily="18" charset="2"/>
                  <a:buChar char="-"/>
                  <a:defRPr sz="1600" kern="1200">
                    <a:solidFill>
                      <a:schemeClr val="bg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lvl5pPr>
                <a:lvl6pPr marL="2513965" indent="-228600" algn="l" defTabSz="914400" rtl="false" eaLnBrk="true" latinLnBrk="false" hangingPunct="true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165" indent="-228600" algn="l" defTabSz="914400" rtl="false" eaLnBrk="true" latinLnBrk="false" hangingPunct="true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7730" indent="-228600" algn="l" defTabSz="914400" rtl="false" eaLnBrk="true" latinLnBrk="false" hangingPunct="true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4930" indent="-228600" algn="l" defTabSz="914400" rtl="false" eaLnBrk="true" latinLnBrk="false" hangingPunct="true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defTabSz="914377">
                  <a:lnSpc>
                    <a:spcPct val="130000"/>
                  </a:lnSpc>
                  <a:buFont typeface="Wingdings" panose="05000000000000000000" pitchFamily="2" charset="2"/>
                  <a:buNone/>
                </a:pPr>
                <a:r>
                  <a:rPr lang="zh-CN" sz="1400">
                    <a:solidFill>
                      <a:schemeClr val="tx1"/>
                    </a:solidFill>
                    <a:latin typeface="默认字体"/>
                    <a:ea typeface="默认字体"/>
                    <a:cs typeface="+mn-cs"/>
                    <a:sym typeface="思源宋体 CN"/>
                  </a:rPr>
                  <a:t>通过技术创新推动业务拓展，将新技术应用到各个业务领域中，提高业务竞争力。</a:t>
                </a:r>
                <a:endParaRPr/>
              </a:p>
            </p:txBody>
          </p:sp>
          <p:sp>
            <p:nvSpPr>
              <p:cNvPr id="356" name="文本框 2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1010927" y="4582452"/>
                <a:ext cx="2879979" cy="412750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>
                <a:lvl1pPr marL="273050" indent="-273050" algn="l" defTabSz="914400" rtl="false" eaLnBrk="true" latinLnBrk="false" hangingPunct="true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Font typeface="Wingdings" panose="05000000000000000000" pitchFamily="2" charset="2"/>
                  <a:buChar char="§"/>
                  <a:defRPr sz="2300" kern="1200">
                    <a:solidFill>
                      <a:schemeClr val="bg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lvl1pPr>
                <a:lvl2pPr marL="807720" indent="-273050" algn="l" defTabSz="914400" rtl="false" eaLnBrk="true" latinLnBrk="false" hangingPunct="true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Font typeface="Symbol" panose="05050102010706020507" pitchFamily="18" charset="2"/>
                  <a:buChar char="-"/>
                  <a:defRPr sz="2000" kern="1200">
                    <a:solidFill>
                      <a:schemeClr val="bg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lvl2pPr>
                <a:lvl3pPr marL="1080770" indent="-177800" algn="l" defTabSz="914400" rtl="false" eaLnBrk="true" latinLnBrk="false" hangingPunct="true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Font typeface="Symbol" panose="05050102010706020507" pitchFamily="18" charset="2"/>
                  <a:buChar char="-"/>
                  <a:defRPr sz="1900" kern="1200">
                    <a:solidFill>
                      <a:schemeClr val="bg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lvl3pPr>
                <a:lvl4pPr marL="1436370" indent="-177800" algn="l" defTabSz="914400" rtl="false" eaLnBrk="true" latinLnBrk="false" hangingPunct="true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Font typeface="Symbol" panose="05050102010706020507" pitchFamily="18" charset="2"/>
                  <a:buChar char="-"/>
                  <a:defRPr sz="1600" kern="1200">
                    <a:solidFill>
                      <a:schemeClr val="bg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lvl4pPr>
                <a:lvl5pPr marL="1793240" indent="-179070" algn="l" defTabSz="914400" rtl="false" eaLnBrk="true" latinLnBrk="false" hangingPunct="true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Font typeface="Symbol" panose="05050102010706020507" pitchFamily="18" charset="2"/>
                  <a:buChar char="-"/>
                  <a:defRPr sz="1600" kern="1200">
                    <a:solidFill>
                      <a:schemeClr val="bg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lvl5pPr>
                <a:lvl6pPr marL="2513965" indent="-228600" algn="l" defTabSz="914400" rtl="false" eaLnBrk="true" latinLnBrk="false" hangingPunct="true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165" indent="-228600" algn="l" defTabSz="914400" rtl="false" eaLnBrk="true" latinLnBrk="false" hangingPunct="true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7730" indent="-228600" algn="l" defTabSz="914400" rtl="false" eaLnBrk="true" latinLnBrk="false" hangingPunct="true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4930" indent="-228600" algn="l" defTabSz="914400" rtl="false" eaLnBrk="true" latinLnBrk="false" hangingPunct="true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defTabSz="457189">
                  <a:lnSpc>
                    <a:spcPct val="100000"/>
                  </a:lnSpc>
                  <a:buFont typeface="Wingdings" panose="05000000000000000000" pitchFamily="2" charset="2"/>
                  <a:buNone/>
                  <a:defRPr sz="2300">
                    <a:solidFill>
                      <a:schemeClr val="bg1">
                        <a:alpha val="100000"/>
                      </a:schemeClr>
                    </a:solidFill>
                    <a:latin typeface="Calibri Light"/>
                    <a:ea typeface="等线"/>
                    <a:cs typeface="+mn-cs"/>
                  </a:defRPr>
                </a:pPr>
                <a:r>
                  <a:rPr lang="zh-CN" sz="1800" b="true">
                    <a:solidFill>
                      <a:schemeClr val="tx1"/>
                    </a:solidFill>
                    <a:latin typeface="默认字体"/>
                    <a:ea typeface="默认字体"/>
                    <a:cs typeface="+mn-cs"/>
                    <a:sym typeface="思源宋体 CN"/>
                  </a:rPr>
                  <a:t>技术创新与业务拓展</a:t>
                </a:r>
                <a:endParaRPr lang="zh-CN" sz="1800">
                  <a:solidFill>
                    <a:schemeClr val="tx1">
                      <a:alpha val="100000"/>
                    </a:schemeClr>
                  </a:solidFill>
                  <a:latin typeface="默认字体"/>
                  <a:ea typeface="默认字体"/>
                  <a:cs typeface="+mn-cs"/>
                  <a:sym typeface="思源宋体 CN"/>
                </a:endParaRPr>
              </a:p>
            </p:txBody>
          </p:sp>
        </p:grpSp>
        <p:grpSp>
          <p:nvGrpSpPr>
            <p:cNvPr id="357" name=""/>
            <p:cNvGrpSpPr/>
            <p:nvPr/>
          </p:nvGrpSpPr>
          <p:grpSpPr>
            <a:xfrm rot="0" flipH="false" flipV="false">
              <a:off x="8155941" y="1402080"/>
              <a:ext cx="3469948" cy="1826233"/>
              <a:chOff x="1010927" y="4582452"/>
              <a:chExt cx="3469948" cy="1826233"/>
            </a:xfrm>
          </p:grpSpPr>
          <p:sp>
            <p:nvSpPr>
              <p:cNvPr id="358" name="文本框 2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1010927" y="4968696"/>
                <a:ext cx="3469948" cy="1439989"/>
              </a:xfrm>
              <a:prstGeom prst="rect">
                <a:avLst/>
              </a:prstGeom>
            </p:spPr>
            <p:txBody>
              <a:bodyPr wrap="square" lIns="0" tIns="0" rIns="0" bIns="0" anchor="t">
                <a:noAutofit/>
              </a:bodyPr>
              <a:lstStyle>
                <a:lvl1pPr marL="273050" indent="-273050" algn="l" defTabSz="914400" rtl="false" eaLnBrk="true" latinLnBrk="false" hangingPunct="true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Font typeface="Wingdings" panose="05000000000000000000" pitchFamily="2" charset="2"/>
                  <a:buChar char="§"/>
                  <a:defRPr sz="2300" kern="1200">
                    <a:solidFill>
                      <a:schemeClr val="bg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lvl1pPr>
                <a:lvl2pPr marL="807720" indent="-273050" algn="l" defTabSz="914400" rtl="false" eaLnBrk="true" latinLnBrk="false" hangingPunct="true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Font typeface="Symbol" panose="05050102010706020507" pitchFamily="18" charset="2"/>
                  <a:buChar char="-"/>
                  <a:defRPr sz="2000" kern="1200">
                    <a:solidFill>
                      <a:schemeClr val="bg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lvl2pPr>
                <a:lvl3pPr marL="1080770" indent="-177800" algn="l" defTabSz="914400" rtl="false" eaLnBrk="true" latinLnBrk="false" hangingPunct="true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Font typeface="Symbol" panose="05050102010706020507" pitchFamily="18" charset="2"/>
                  <a:buChar char="-"/>
                  <a:defRPr sz="1900" kern="1200">
                    <a:solidFill>
                      <a:schemeClr val="bg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lvl3pPr>
                <a:lvl4pPr marL="1436370" indent="-177800" algn="l" defTabSz="914400" rtl="false" eaLnBrk="true" latinLnBrk="false" hangingPunct="true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Font typeface="Symbol" panose="05050102010706020507" pitchFamily="18" charset="2"/>
                  <a:buChar char="-"/>
                  <a:defRPr sz="1600" kern="1200">
                    <a:solidFill>
                      <a:schemeClr val="bg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lvl4pPr>
                <a:lvl5pPr marL="1793240" indent="-179070" algn="l" defTabSz="914400" rtl="false" eaLnBrk="true" latinLnBrk="false" hangingPunct="true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Font typeface="Symbol" panose="05050102010706020507" pitchFamily="18" charset="2"/>
                  <a:buChar char="-"/>
                  <a:defRPr sz="1600" kern="1200">
                    <a:solidFill>
                      <a:schemeClr val="bg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lvl5pPr>
                <a:lvl6pPr marL="2513965" indent="-228600" algn="l" defTabSz="914400" rtl="false" eaLnBrk="true" latinLnBrk="false" hangingPunct="true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165" indent="-228600" algn="l" defTabSz="914400" rtl="false" eaLnBrk="true" latinLnBrk="false" hangingPunct="true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7730" indent="-228600" algn="l" defTabSz="914400" rtl="false" eaLnBrk="true" latinLnBrk="false" hangingPunct="true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4930" indent="-228600" algn="l" defTabSz="914400" rtl="false" eaLnBrk="true" latinLnBrk="false" hangingPunct="true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defTabSz="914377">
                  <a:lnSpc>
                    <a:spcPct val="130000"/>
                  </a:lnSpc>
                  <a:buFont typeface="Wingdings" panose="05000000000000000000" pitchFamily="2" charset="2"/>
                  <a:buNone/>
                </a:pPr>
                <a:r>
                  <a:rPr lang="zh-CN" sz="1400">
                    <a:solidFill>
                      <a:schemeClr val="tx1"/>
                    </a:solidFill>
                    <a:latin typeface="默认字体"/>
                    <a:ea typeface="默认字体"/>
                    <a:cs typeface="+mn-cs"/>
                    <a:sym typeface="思源宋体 CN"/>
                  </a:rPr>
                  <a:t>不同业务间的协同作用可以实现成本降低和效率提升，为公司带来更大的利润空间。</a:t>
                </a:r>
                <a:endParaRPr/>
              </a:p>
            </p:txBody>
          </p:sp>
          <p:sp>
            <p:nvSpPr>
              <p:cNvPr id="359" name="文本框 2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1010927" y="4582452"/>
                <a:ext cx="2879979" cy="412750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>
                <a:lvl1pPr marL="273050" indent="-273050" algn="l" defTabSz="914400" rtl="false" eaLnBrk="true" latinLnBrk="false" hangingPunct="true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Font typeface="Wingdings" panose="05000000000000000000" pitchFamily="2" charset="2"/>
                  <a:buChar char="§"/>
                  <a:defRPr sz="2300" kern="1200">
                    <a:solidFill>
                      <a:schemeClr val="bg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lvl1pPr>
                <a:lvl2pPr marL="807720" indent="-273050" algn="l" defTabSz="914400" rtl="false" eaLnBrk="true" latinLnBrk="false" hangingPunct="true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Font typeface="Symbol" panose="05050102010706020507" pitchFamily="18" charset="2"/>
                  <a:buChar char="-"/>
                  <a:defRPr sz="2000" kern="1200">
                    <a:solidFill>
                      <a:schemeClr val="bg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lvl2pPr>
                <a:lvl3pPr marL="1080770" indent="-177800" algn="l" defTabSz="914400" rtl="false" eaLnBrk="true" latinLnBrk="false" hangingPunct="true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Font typeface="Symbol" panose="05050102010706020507" pitchFamily="18" charset="2"/>
                  <a:buChar char="-"/>
                  <a:defRPr sz="1900" kern="1200">
                    <a:solidFill>
                      <a:schemeClr val="bg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lvl3pPr>
                <a:lvl4pPr marL="1436370" indent="-177800" algn="l" defTabSz="914400" rtl="false" eaLnBrk="true" latinLnBrk="false" hangingPunct="true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Font typeface="Symbol" panose="05050102010706020507" pitchFamily="18" charset="2"/>
                  <a:buChar char="-"/>
                  <a:defRPr sz="1600" kern="1200">
                    <a:solidFill>
                      <a:schemeClr val="bg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lvl4pPr>
                <a:lvl5pPr marL="1793240" indent="-179070" algn="l" defTabSz="914400" rtl="false" eaLnBrk="true" latinLnBrk="false" hangingPunct="true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Font typeface="Symbol" panose="05050102010706020507" pitchFamily="18" charset="2"/>
                  <a:buChar char="-"/>
                  <a:defRPr sz="1600" kern="1200">
                    <a:solidFill>
                      <a:schemeClr val="bg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lvl5pPr>
                <a:lvl6pPr marL="2513965" indent="-228600" algn="l" defTabSz="914400" rtl="false" eaLnBrk="true" latinLnBrk="false" hangingPunct="true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165" indent="-228600" algn="l" defTabSz="914400" rtl="false" eaLnBrk="true" latinLnBrk="false" hangingPunct="true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7730" indent="-228600" algn="l" defTabSz="914400" rtl="false" eaLnBrk="true" latinLnBrk="false" hangingPunct="true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4930" indent="-228600" algn="l" defTabSz="914400" rtl="false" eaLnBrk="true" latinLnBrk="false" hangingPunct="true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defTabSz="457189">
                  <a:lnSpc>
                    <a:spcPct val="100000"/>
                  </a:lnSpc>
                  <a:buFont typeface="Wingdings" panose="05000000000000000000" pitchFamily="2" charset="2"/>
                  <a:buNone/>
                  <a:defRPr sz="2300">
                    <a:solidFill>
                      <a:schemeClr val="bg1">
                        <a:alpha val="100000"/>
                      </a:schemeClr>
                    </a:solidFill>
                    <a:latin typeface="Calibri Light"/>
                    <a:ea typeface="等线"/>
                    <a:cs typeface="+mn-cs"/>
                  </a:defRPr>
                </a:pPr>
                <a:r>
                  <a:rPr lang="zh-CN" sz="1800" b="true">
                    <a:solidFill>
                      <a:schemeClr val="tx1"/>
                    </a:solidFill>
                    <a:latin typeface="默认字体"/>
                    <a:ea typeface="默认字体"/>
                    <a:cs typeface="+mn-cs"/>
                    <a:sym typeface="思源宋体 CN"/>
                  </a:rPr>
                  <a:t>成本降低与效率提升</a:t>
                </a:r>
                <a:endParaRPr lang="zh-CN" sz="1800">
                  <a:solidFill>
                    <a:schemeClr val="tx1">
                      <a:alpha val="100000"/>
                    </a:schemeClr>
                  </a:solidFill>
                  <a:latin typeface="默认字体"/>
                  <a:ea typeface="默认字体"/>
                  <a:cs typeface="+mn-cs"/>
                  <a:sym typeface="思源宋体 CN"/>
                </a:endParaRPr>
              </a:p>
            </p:txBody>
          </p:sp>
        </p:grpSp>
        <p:grpSp>
          <p:nvGrpSpPr>
            <p:cNvPr id="360" name=""/>
            <p:cNvGrpSpPr/>
            <p:nvPr/>
          </p:nvGrpSpPr>
          <p:grpSpPr>
            <a:xfrm rot="0" flipH="false" flipV="false">
              <a:off x="8530574" y="4674418"/>
              <a:ext cx="3134813" cy="1826233"/>
              <a:chOff x="795591" y="4535677"/>
              <a:chExt cx="3134813" cy="1826233"/>
            </a:xfrm>
          </p:grpSpPr>
          <p:sp>
            <p:nvSpPr>
              <p:cNvPr id="361" name="文本框 2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795591" y="4921921"/>
                <a:ext cx="3134813" cy="1439989"/>
              </a:xfrm>
              <a:prstGeom prst="rect">
                <a:avLst/>
              </a:prstGeom>
            </p:spPr>
            <p:txBody>
              <a:bodyPr wrap="square" lIns="0" tIns="0" rIns="0" bIns="0" anchor="t">
                <a:noAutofit/>
              </a:bodyPr>
              <a:lstStyle>
                <a:lvl1pPr marL="273050" indent="-273050" algn="l" defTabSz="914400" rtl="false" eaLnBrk="true" latinLnBrk="false" hangingPunct="true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Font typeface="Wingdings" panose="05000000000000000000" pitchFamily="2" charset="2"/>
                  <a:buChar char="§"/>
                  <a:defRPr sz="2300" kern="1200">
                    <a:solidFill>
                      <a:schemeClr val="bg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lvl1pPr>
                <a:lvl2pPr marL="807720" indent="-273050" algn="l" defTabSz="914400" rtl="false" eaLnBrk="true" latinLnBrk="false" hangingPunct="true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Font typeface="Symbol" panose="05050102010706020507" pitchFamily="18" charset="2"/>
                  <a:buChar char="-"/>
                  <a:defRPr sz="2000" kern="1200">
                    <a:solidFill>
                      <a:schemeClr val="bg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lvl2pPr>
                <a:lvl3pPr marL="1080770" indent="-177800" algn="l" defTabSz="914400" rtl="false" eaLnBrk="true" latinLnBrk="false" hangingPunct="true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Font typeface="Symbol" panose="05050102010706020507" pitchFamily="18" charset="2"/>
                  <a:buChar char="-"/>
                  <a:defRPr sz="1900" kern="1200">
                    <a:solidFill>
                      <a:schemeClr val="bg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lvl3pPr>
                <a:lvl4pPr marL="1436370" indent="-177800" algn="l" defTabSz="914400" rtl="false" eaLnBrk="true" latinLnBrk="false" hangingPunct="true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Font typeface="Symbol" panose="05050102010706020507" pitchFamily="18" charset="2"/>
                  <a:buChar char="-"/>
                  <a:defRPr sz="1600" kern="1200">
                    <a:solidFill>
                      <a:schemeClr val="bg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lvl4pPr>
                <a:lvl5pPr marL="1793240" indent="-179070" algn="l" defTabSz="914400" rtl="false" eaLnBrk="true" latinLnBrk="false" hangingPunct="true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Font typeface="Symbol" panose="05050102010706020507" pitchFamily="18" charset="2"/>
                  <a:buChar char="-"/>
                  <a:defRPr sz="1600" kern="1200">
                    <a:solidFill>
                      <a:schemeClr val="bg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lvl5pPr>
                <a:lvl6pPr marL="2513965" indent="-228600" algn="l" defTabSz="914400" rtl="false" eaLnBrk="true" latinLnBrk="false" hangingPunct="true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165" indent="-228600" algn="l" defTabSz="914400" rtl="false" eaLnBrk="true" latinLnBrk="false" hangingPunct="true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7730" indent="-228600" algn="l" defTabSz="914400" rtl="false" eaLnBrk="true" latinLnBrk="false" hangingPunct="true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4930" indent="-228600" algn="l" defTabSz="914400" rtl="false" eaLnBrk="true" latinLnBrk="false" hangingPunct="true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defTabSz="914377">
                  <a:lnSpc>
                    <a:spcPct val="130000"/>
                  </a:lnSpc>
                  <a:buFont typeface="Wingdings" panose="05000000000000000000" pitchFamily="2" charset="2"/>
                  <a:buNone/>
                </a:pPr>
                <a:r>
                  <a:rPr lang="zh-CN" sz="1400">
                    <a:solidFill>
                      <a:schemeClr val="tx1"/>
                    </a:solidFill>
                    <a:latin typeface="默认字体"/>
                    <a:ea typeface="默认字体"/>
                    <a:cs typeface="+mn-cs"/>
                    <a:sym typeface="思源宋体 CN"/>
                  </a:rPr>
                  <a:t>通过各业务之间的相互支持和协作，扩大公司市场份额和影响力。</a:t>
                </a:r>
                <a:endParaRPr/>
              </a:p>
            </p:txBody>
          </p:sp>
          <p:sp>
            <p:nvSpPr>
              <p:cNvPr id="362" name="文本框 2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795591" y="4535677"/>
                <a:ext cx="2879979" cy="412750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>
                <a:lvl1pPr marL="273050" indent="-273050" algn="l" defTabSz="914400" rtl="false" eaLnBrk="true" latinLnBrk="false" hangingPunct="true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Font typeface="Wingdings" panose="05000000000000000000" pitchFamily="2" charset="2"/>
                  <a:buChar char="§"/>
                  <a:defRPr sz="2300" kern="1200">
                    <a:solidFill>
                      <a:schemeClr val="bg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lvl1pPr>
                <a:lvl2pPr marL="807720" indent="-273050" algn="l" defTabSz="914400" rtl="false" eaLnBrk="true" latinLnBrk="false" hangingPunct="true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Font typeface="Symbol" panose="05050102010706020507" pitchFamily="18" charset="2"/>
                  <a:buChar char="-"/>
                  <a:defRPr sz="2000" kern="1200">
                    <a:solidFill>
                      <a:schemeClr val="bg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lvl2pPr>
                <a:lvl3pPr marL="1080770" indent="-177800" algn="l" defTabSz="914400" rtl="false" eaLnBrk="true" latinLnBrk="false" hangingPunct="true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Font typeface="Symbol" panose="05050102010706020507" pitchFamily="18" charset="2"/>
                  <a:buChar char="-"/>
                  <a:defRPr sz="1900" kern="1200">
                    <a:solidFill>
                      <a:schemeClr val="bg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lvl3pPr>
                <a:lvl4pPr marL="1436370" indent="-177800" algn="l" defTabSz="914400" rtl="false" eaLnBrk="true" latinLnBrk="false" hangingPunct="true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Font typeface="Symbol" panose="05050102010706020507" pitchFamily="18" charset="2"/>
                  <a:buChar char="-"/>
                  <a:defRPr sz="1600" kern="1200">
                    <a:solidFill>
                      <a:schemeClr val="bg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lvl4pPr>
                <a:lvl5pPr marL="1793240" indent="-179070" algn="l" defTabSz="914400" rtl="false" eaLnBrk="true" latinLnBrk="false" hangingPunct="true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Font typeface="Symbol" panose="05050102010706020507" pitchFamily="18" charset="2"/>
                  <a:buChar char="-"/>
                  <a:defRPr sz="1600" kern="1200">
                    <a:solidFill>
                      <a:schemeClr val="bg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lvl5pPr>
                <a:lvl6pPr marL="2513965" indent="-228600" algn="l" defTabSz="914400" rtl="false" eaLnBrk="true" latinLnBrk="false" hangingPunct="true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165" indent="-228600" algn="l" defTabSz="914400" rtl="false" eaLnBrk="true" latinLnBrk="false" hangingPunct="true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7730" indent="-228600" algn="l" defTabSz="914400" rtl="false" eaLnBrk="true" latinLnBrk="false" hangingPunct="true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4930" indent="-228600" algn="l" defTabSz="914400" rtl="false" eaLnBrk="true" latinLnBrk="false" hangingPunct="true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defTabSz="457189">
                  <a:lnSpc>
                    <a:spcPct val="100000"/>
                  </a:lnSpc>
                  <a:buFont typeface="Wingdings" panose="05000000000000000000" pitchFamily="2" charset="2"/>
                  <a:buNone/>
                  <a:defRPr sz="2300">
                    <a:solidFill>
                      <a:schemeClr val="bg1">
                        <a:alpha val="100000"/>
                      </a:schemeClr>
                    </a:solidFill>
                    <a:latin typeface="Calibri Light"/>
                    <a:ea typeface="等线"/>
                    <a:cs typeface="+mn-cs"/>
                  </a:defRPr>
                </a:pPr>
                <a:r>
                  <a:rPr lang="zh-CN" sz="1800" b="true">
                    <a:solidFill>
                      <a:schemeClr val="tx1"/>
                    </a:solidFill>
                    <a:latin typeface="默认字体"/>
                    <a:ea typeface="默认字体"/>
                    <a:cs typeface="+mn-cs"/>
                    <a:sym typeface="思源宋体 CN"/>
                  </a:rPr>
                  <a:t>市场规模扩大与份额提升</a:t>
                </a:r>
                <a:endParaRPr lang="zh-CN" sz="1800">
                  <a:solidFill>
                    <a:schemeClr val="tx1">
                      <a:alpha val="100000"/>
                    </a:schemeClr>
                  </a:solidFill>
                  <a:latin typeface="默认字体"/>
                  <a:ea typeface="默认字体"/>
                  <a:cs typeface="+mn-cs"/>
                  <a:sym typeface="思源宋体 CN"/>
                </a:endParaRPr>
              </a:p>
            </p:txBody>
          </p:sp>
        </p:grpSp>
      </p:grpSp>
      <p:sp>
        <p:nvSpPr>
          <p:cNvPr id="363" name="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660396" y="418039"/>
            <a:ext cx="10668000" cy="520700"/>
          </a:xfrm>
          <a:prstGeom prst="rect">
            <a:avLst/>
          </a:prstGeom>
          <a:noFill/>
        </p:spPr>
        <p:txBody>
          <a:bodyPr wrap="square" lIns="90000" tIns="46800" rIns="90000" bIns="46800" rtlCol="false" anchor="b" anchorCtr="false">
            <a:sp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zh-CN" sz="2800" b="true">
                <a:latin typeface="默认字体"/>
                <a:ea typeface="默认字体"/>
                <a:cs typeface="+mn-cs"/>
              </a:rPr>
              <a:t>协同效应的体现</a:t>
            </a:r>
            <a:endParaRPr lang="en-US" sz="2800" b="true">
              <a:latin typeface="默认字体"/>
              <a:ea typeface="默认字体"/>
              <a:cs typeface="+mn-c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>
  <p:cSld>
    <p:spTree>
      <p:nvGrpSpPr>
        <p:cNvPr id="364" name="" descr="{&quot;isTemplate&quot;:true,&quot;type&quot;:&quot;page&quot;,&quot;originSlideId&quot;:&quot;5fcd0ee7&quot;}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5" name="直接箭头连接符 1"/>
          <p:cNvCxnSpPr/>
          <p:nvPr/>
        </p:nvCxnSpPr>
        <p:spPr>
          <a:xfrm rot="0" flipH="true" flipV="false">
            <a:off x="3046954" y="2233611"/>
            <a:ext cx="2390005" cy="927175"/>
          </a:xfrm>
          <a:prstGeom prst="straightConnector1">
            <a:avLst/>
          </a:prstGeom>
          <a:noFill/>
          <a:ln w="12700" cap="rnd" cmpd="sng" algn="ctr">
            <a:gradFill flip="none" rotWithShape="true">
              <a:gsLst>
                <a:gs pos="0">
                  <a:srgbClr val="757070">
                    <a:lumMod val="20000"/>
                    <a:lumOff val="80000"/>
                  </a:srgbClr>
                </a:gs>
                <a:gs pos="100000">
                  <a:sysClr val="windowText" lastClr="000000">
                    <a:lumMod val="75000"/>
                    <a:lumOff val="25000"/>
                  </a:sysClr>
                </a:gs>
              </a:gsLst>
              <a:lin ang="5400000" scaled="true"/>
              <a:tileRect/>
            </a:gradFill>
            <a:prstDash val="dash"/>
            <a:round/>
            <a:tailEnd type="arrow"/>
          </a:ln>
          <a:effectLst/>
        </p:spPr>
      </p:cxnSp>
      <p:cxnSp>
        <p:nvCxnSpPr>
          <p:cNvPr id="366" name="直接箭头连接符 27"/>
          <p:cNvCxnSpPr/>
          <p:nvPr/>
        </p:nvCxnSpPr>
        <p:spPr>
          <a:xfrm rot="0" flipH="false" flipV="false">
            <a:off x="6727549" y="2233611"/>
            <a:ext cx="2390005" cy="927175"/>
          </a:xfrm>
          <a:prstGeom prst="straightConnector1">
            <a:avLst/>
          </a:prstGeom>
          <a:noFill/>
          <a:ln w="12700" cap="rnd" cmpd="sng" algn="ctr">
            <a:gradFill flip="none" rotWithShape="true">
              <a:gsLst>
                <a:gs pos="0">
                  <a:srgbClr val="757070">
                    <a:lumMod val="20000"/>
                    <a:lumOff val="80000"/>
                  </a:srgbClr>
                </a:gs>
                <a:gs pos="100000">
                  <a:sysClr val="windowText" lastClr="000000">
                    <a:lumMod val="75000"/>
                    <a:lumOff val="25000"/>
                  </a:sysClr>
                </a:gs>
              </a:gsLst>
              <a:lin ang="5400000" scaled="true"/>
              <a:tileRect/>
            </a:gradFill>
            <a:prstDash val="dash"/>
            <a:round/>
            <a:tailEnd type="arrow"/>
          </a:ln>
          <a:effectLst/>
        </p:spPr>
      </p:cxnSp>
      <p:cxnSp>
        <p:nvCxnSpPr>
          <p:cNvPr id="367" name="直接箭头连接符 28"/>
          <p:cNvCxnSpPr/>
          <p:nvPr/>
        </p:nvCxnSpPr>
        <p:spPr>
          <a:xfrm rot="0" flipH="false" flipV="false">
            <a:off x="6084658" y="2630486"/>
            <a:ext cx="0" cy="436563"/>
          </a:xfrm>
          <a:prstGeom prst="straightConnector1">
            <a:avLst/>
          </a:prstGeom>
          <a:noFill/>
          <a:ln w="12700" cap="rnd" cmpd="sng" algn="ctr">
            <a:gradFill flip="none" rotWithShape="true">
              <a:gsLst>
                <a:gs pos="0">
                  <a:srgbClr val="757070">
                    <a:lumMod val="20000"/>
                    <a:lumOff val="80000"/>
                  </a:srgbClr>
                </a:gs>
                <a:gs pos="100000">
                  <a:sysClr val="windowText" lastClr="000000">
                    <a:lumMod val="75000"/>
                    <a:lumOff val="25000"/>
                  </a:sysClr>
                </a:gs>
              </a:gsLst>
              <a:lin ang="5400000" scaled="true"/>
              <a:tileRect/>
            </a:gradFill>
            <a:prstDash val="dash"/>
            <a:round/>
            <a:tailEnd type="arrow"/>
          </a:ln>
          <a:effectLst/>
        </p:spPr>
      </p:cxnSp>
      <p:grpSp>
        <p:nvGrpSpPr>
          <p:cNvPr id="368" name="组合 29"/>
          <p:cNvGrpSpPr/>
          <p:nvPr/>
        </p:nvGrpSpPr>
        <p:grpSpPr>
          <a:xfrm rot="0" flipH="false" flipV="false">
            <a:off x="5436958" y="1270000"/>
            <a:ext cx="1295400" cy="1295400"/>
            <a:chOff x="5448300" y="1947182"/>
            <a:chExt cx="1295400" cy="1295400"/>
          </a:xfrm>
          <a:solidFill>
            <a:schemeClr val="accent3"/>
          </a:solidFill>
        </p:grpSpPr>
        <p:sp>
          <p:nvSpPr>
            <p:cNvPr id="369" name="椭圆 30"/>
            <p:cNvSpPr/>
            <p:nvPr/>
          </p:nvSpPr>
          <p:spPr>
            <a:xfrm>
              <a:off x="5448300" y="1947182"/>
              <a:ext cx="1295400" cy="1295400"/>
            </a:xfrm>
            <a:prstGeom prst="ellipse">
              <a:avLst/>
            </a:prstGeom>
            <a:grpFill/>
            <a:ln w="57150" cap="flat" cmpd="sng" algn="ctr">
              <a:solidFill>
                <a:schemeClr val="bg1">
                  <a:lumMod val="95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false" vertOverflow="overflow" horzOverflow="overflow" vert="horz" wrap="square" lIns="91440" tIns="45720" rIns="91440" bIns="45720" numCol="1" spcCol="0" rtlCol="false" fromWordArt="false" anchor="ctr" anchorCtr="false" forceAA="false" compatLnSpc="true">
              <a:noAutofit/>
            </a:bodyPr>
            <a:lstStyle/>
            <a:p>
              <a:pPr algn="ctr" defTabSz="914377">
                <a:defRPr sz="1800">
                  <a:solidFill>
                    <a:schemeClr val="tx1">
                      <a:alpha val="100000"/>
                    </a:schemeClr>
                  </a:solidFill>
                  <a:latin typeface="等线"/>
                  <a:ea typeface="等线"/>
                  <a:cs typeface="+mn-cs"/>
                </a:defRPr>
              </a:pPr>
              <a:endParaRPr lang="zh-CN" sz="2400">
                <a:solidFill>
                  <a:srgbClr val="FFFFFF">
                    <a:alpha val="100000"/>
                  </a:srgbClr>
                </a:solidFill>
                <a:latin typeface="默认字体"/>
                <a:ea typeface="默认字体"/>
                <a:cs typeface="+mn-cs"/>
                <a:sym typeface="思源宋体 CN"/>
              </a:endParaRPr>
            </a:p>
          </p:txBody>
        </p:sp>
        <p:sp>
          <p:nvSpPr>
            <p:cNvPr id="370" name="椭圆 21"/>
            <p:cNvSpPr/>
            <p:nvPr/>
          </p:nvSpPr>
          <p:spPr>
            <a:xfrm>
              <a:off x="5838192" y="2328447"/>
              <a:ext cx="515616" cy="532870"/>
            </a:xfrm>
            <a:custGeom>
              <a:avLst/>
              <a:gdLst>
                <a:gd name="T0" fmla="*/ 743 w 743"/>
                <a:gd name="T1" fmla="*/ 27 h 769"/>
                <a:gd name="T2" fmla="*/ 736 w 743"/>
                <a:gd name="T3" fmla="*/ 8 h 769"/>
                <a:gd name="T4" fmla="*/ 717 w 743"/>
                <a:gd name="T5" fmla="*/ 0 h 769"/>
                <a:gd name="T6" fmla="*/ 599 w 743"/>
                <a:gd name="T7" fmla="*/ 0 h 769"/>
                <a:gd name="T8" fmla="*/ 591 w 743"/>
                <a:gd name="T9" fmla="*/ 1 h 769"/>
                <a:gd name="T10" fmla="*/ 569 w 743"/>
                <a:gd name="T11" fmla="*/ 1 h 769"/>
                <a:gd name="T12" fmla="*/ 555 w 743"/>
                <a:gd name="T13" fmla="*/ 2 h 769"/>
                <a:gd name="T14" fmla="*/ 184 w 743"/>
                <a:gd name="T15" fmla="*/ 2 h 769"/>
                <a:gd name="T16" fmla="*/ 171 w 743"/>
                <a:gd name="T17" fmla="*/ 1 h 769"/>
                <a:gd name="T18" fmla="*/ 152 w 743"/>
                <a:gd name="T19" fmla="*/ 1 h 769"/>
                <a:gd name="T20" fmla="*/ 144 w 743"/>
                <a:gd name="T21" fmla="*/ 0 h 769"/>
                <a:gd name="T22" fmla="*/ 26 w 743"/>
                <a:gd name="T23" fmla="*/ 0 h 769"/>
                <a:gd name="T24" fmla="*/ 8 w 743"/>
                <a:gd name="T25" fmla="*/ 8 h 769"/>
                <a:gd name="T26" fmla="*/ 0 w 743"/>
                <a:gd name="T27" fmla="*/ 27 h 769"/>
                <a:gd name="T28" fmla="*/ 118 w 743"/>
                <a:gd name="T29" fmla="*/ 266 h 769"/>
                <a:gd name="T30" fmla="*/ 118 w 743"/>
                <a:gd name="T31" fmla="*/ 267 h 769"/>
                <a:gd name="T32" fmla="*/ 118 w 743"/>
                <a:gd name="T33" fmla="*/ 270 h 769"/>
                <a:gd name="T34" fmla="*/ 342 w 743"/>
                <a:gd name="T35" fmla="*/ 511 h 769"/>
                <a:gd name="T36" fmla="*/ 342 w 743"/>
                <a:gd name="T37" fmla="*/ 713 h 769"/>
                <a:gd name="T38" fmla="*/ 242 w 743"/>
                <a:gd name="T39" fmla="*/ 713 h 769"/>
                <a:gd name="T40" fmla="*/ 228 w 743"/>
                <a:gd name="T41" fmla="*/ 727 h 769"/>
                <a:gd name="T42" fmla="*/ 228 w 743"/>
                <a:gd name="T43" fmla="*/ 756 h 769"/>
                <a:gd name="T44" fmla="*/ 242 w 743"/>
                <a:gd name="T45" fmla="*/ 769 h 769"/>
                <a:gd name="T46" fmla="*/ 498 w 743"/>
                <a:gd name="T47" fmla="*/ 769 h 769"/>
                <a:gd name="T48" fmla="*/ 511 w 743"/>
                <a:gd name="T49" fmla="*/ 756 h 769"/>
                <a:gd name="T50" fmla="*/ 511 w 743"/>
                <a:gd name="T51" fmla="*/ 727 h 769"/>
                <a:gd name="T52" fmla="*/ 498 w 743"/>
                <a:gd name="T53" fmla="*/ 713 h 769"/>
                <a:gd name="T54" fmla="*/ 398 w 743"/>
                <a:gd name="T55" fmla="*/ 713 h 769"/>
                <a:gd name="T56" fmla="*/ 398 w 743"/>
                <a:gd name="T57" fmla="*/ 511 h 769"/>
                <a:gd name="T58" fmla="*/ 621 w 743"/>
                <a:gd name="T59" fmla="*/ 279 h 769"/>
                <a:gd name="T60" fmla="*/ 623 w 743"/>
                <a:gd name="T61" fmla="*/ 271 h 769"/>
                <a:gd name="T62" fmla="*/ 623 w 743"/>
                <a:gd name="T63" fmla="*/ 266 h 769"/>
                <a:gd name="T64" fmla="*/ 743 w 743"/>
                <a:gd name="T65" fmla="*/ 27 h 769"/>
                <a:gd name="T66" fmla="*/ 370 w 743"/>
                <a:gd name="T67" fmla="*/ 457 h 769"/>
                <a:gd name="T68" fmla="*/ 174 w 743"/>
                <a:gd name="T69" fmla="*/ 261 h 769"/>
                <a:gd name="T70" fmla="*/ 174 w 743"/>
                <a:gd name="T71" fmla="*/ 58 h 769"/>
                <a:gd name="T72" fmla="*/ 566 w 743"/>
                <a:gd name="T73" fmla="*/ 58 h 769"/>
                <a:gd name="T74" fmla="*/ 566 w 743"/>
                <a:gd name="T75" fmla="*/ 261 h 769"/>
                <a:gd name="T76" fmla="*/ 370 w 743"/>
                <a:gd name="T77" fmla="*/ 457 h 769"/>
                <a:gd name="T78" fmla="*/ 118 w 743"/>
                <a:gd name="T79" fmla="*/ 209 h 769"/>
                <a:gd name="T80" fmla="*/ 55 w 743"/>
                <a:gd name="T81" fmla="*/ 53 h 769"/>
                <a:gd name="T82" fmla="*/ 118 w 743"/>
                <a:gd name="T83" fmla="*/ 53 h 769"/>
                <a:gd name="T84" fmla="*/ 118 w 743"/>
                <a:gd name="T85" fmla="*/ 209 h 769"/>
                <a:gd name="T86" fmla="*/ 626 w 743"/>
                <a:gd name="T87" fmla="*/ 209 h 769"/>
                <a:gd name="T88" fmla="*/ 626 w 743"/>
                <a:gd name="T89" fmla="*/ 53 h 769"/>
                <a:gd name="T90" fmla="*/ 688 w 743"/>
                <a:gd name="T91" fmla="*/ 53 h 769"/>
                <a:gd name="T92" fmla="*/ 626 w 743"/>
                <a:gd name="T93" fmla="*/ 209 h 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43" h="769">
                  <a:moveTo>
                    <a:pt x="743" y="27"/>
                  </a:moveTo>
                  <a:cubicBezTo>
                    <a:pt x="743" y="20"/>
                    <a:pt x="741" y="13"/>
                    <a:pt x="736" y="8"/>
                  </a:cubicBezTo>
                  <a:cubicBezTo>
                    <a:pt x="731" y="3"/>
                    <a:pt x="724" y="0"/>
                    <a:pt x="717" y="0"/>
                  </a:cubicBezTo>
                  <a:lnTo>
                    <a:pt x="599" y="0"/>
                  </a:lnTo>
                  <a:cubicBezTo>
                    <a:pt x="596" y="0"/>
                    <a:pt x="594" y="0"/>
                    <a:pt x="591" y="1"/>
                  </a:cubicBezTo>
                  <a:lnTo>
                    <a:pt x="569" y="1"/>
                  </a:lnTo>
                  <a:cubicBezTo>
                    <a:pt x="565" y="1"/>
                    <a:pt x="560" y="1"/>
                    <a:pt x="555" y="2"/>
                  </a:cubicBezTo>
                  <a:lnTo>
                    <a:pt x="184" y="2"/>
                  </a:lnTo>
                  <a:cubicBezTo>
                    <a:pt x="179" y="1"/>
                    <a:pt x="175" y="1"/>
                    <a:pt x="171" y="1"/>
                  </a:cubicBezTo>
                  <a:lnTo>
                    <a:pt x="152" y="1"/>
                  </a:lnTo>
                  <a:cubicBezTo>
                    <a:pt x="149" y="0"/>
                    <a:pt x="147" y="0"/>
                    <a:pt x="144" y="0"/>
                  </a:cubicBezTo>
                  <a:lnTo>
                    <a:pt x="26" y="0"/>
                  </a:lnTo>
                  <a:cubicBezTo>
                    <a:pt x="19" y="0"/>
                    <a:pt x="13" y="3"/>
                    <a:pt x="8" y="8"/>
                  </a:cubicBezTo>
                  <a:cubicBezTo>
                    <a:pt x="2" y="13"/>
                    <a:pt x="0" y="20"/>
                    <a:pt x="0" y="27"/>
                  </a:cubicBezTo>
                  <a:cubicBezTo>
                    <a:pt x="0" y="36"/>
                    <a:pt x="3" y="239"/>
                    <a:pt x="118" y="266"/>
                  </a:cubicBezTo>
                  <a:lnTo>
                    <a:pt x="118" y="267"/>
                  </a:lnTo>
                  <a:cubicBezTo>
                    <a:pt x="118" y="268"/>
                    <a:pt x="118" y="269"/>
                    <a:pt x="118" y="270"/>
                  </a:cubicBezTo>
                  <a:cubicBezTo>
                    <a:pt x="123" y="394"/>
                    <a:pt x="220" y="497"/>
                    <a:pt x="342" y="511"/>
                  </a:cubicBezTo>
                  <a:lnTo>
                    <a:pt x="342" y="713"/>
                  </a:lnTo>
                  <a:lnTo>
                    <a:pt x="242" y="713"/>
                  </a:lnTo>
                  <a:cubicBezTo>
                    <a:pt x="234" y="713"/>
                    <a:pt x="228" y="719"/>
                    <a:pt x="228" y="727"/>
                  </a:cubicBezTo>
                  <a:lnTo>
                    <a:pt x="228" y="756"/>
                  </a:lnTo>
                  <a:cubicBezTo>
                    <a:pt x="228" y="763"/>
                    <a:pt x="234" y="769"/>
                    <a:pt x="242" y="769"/>
                  </a:cubicBezTo>
                  <a:lnTo>
                    <a:pt x="498" y="769"/>
                  </a:lnTo>
                  <a:cubicBezTo>
                    <a:pt x="505" y="769"/>
                    <a:pt x="511" y="763"/>
                    <a:pt x="511" y="756"/>
                  </a:cubicBezTo>
                  <a:lnTo>
                    <a:pt x="511" y="727"/>
                  </a:lnTo>
                  <a:cubicBezTo>
                    <a:pt x="511" y="719"/>
                    <a:pt x="505" y="713"/>
                    <a:pt x="498" y="713"/>
                  </a:cubicBezTo>
                  <a:lnTo>
                    <a:pt x="398" y="713"/>
                  </a:lnTo>
                  <a:lnTo>
                    <a:pt x="398" y="511"/>
                  </a:lnTo>
                  <a:cubicBezTo>
                    <a:pt x="519" y="498"/>
                    <a:pt x="612" y="401"/>
                    <a:pt x="621" y="279"/>
                  </a:cubicBezTo>
                  <a:cubicBezTo>
                    <a:pt x="622" y="277"/>
                    <a:pt x="623" y="274"/>
                    <a:pt x="623" y="271"/>
                  </a:cubicBezTo>
                  <a:lnTo>
                    <a:pt x="623" y="266"/>
                  </a:lnTo>
                  <a:cubicBezTo>
                    <a:pt x="740" y="242"/>
                    <a:pt x="743" y="36"/>
                    <a:pt x="743" y="27"/>
                  </a:cubicBezTo>
                  <a:close/>
                  <a:moveTo>
                    <a:pt x="370" y="457"/>
                  </a:moveTo>
                  <a:cubicBezTo>
                    <a:pt x="262" y="457"/>
                    <a:pt x="174" y="369"/>
                    <a:pt x="174" y="261"/>
                  </a:cubicBezTo>
                  <a:lnTo>
                    <a:pt x="174" y="58"/>
                  </a:lnTo>
                  <a:lnTo>
                    <a:pt x="566" y="58"/>
                  </a:lnTo>
                  <a:lnTo>
                    <a:pt x="566" y="261"/>
                  </a:lnTo>
                  <a:cubicBezTo>
                    <a:pt x="566" y="369"/>
                    <a:pt x="478" y="457"/>
                    <a:pt x="370" y="457"/>
                  </a:cubicBezTo>
                  <a:close/>
                  <a:moveTo>
                    <a:pt x="118" y="209"/>
                  </a:moveTo>
                  <a:cubicBezTo>
                    <a:pt x="73" y="184"/>
                    <a:pt x="59" y="98"/>
                    <a:pt x="55" y="53"/>
                  </a:cubicBezTo>
                  <a:lnTo>
                    <a:pt x="118" y="53"/>
                  </a:lnTo>
                  <a:lnTo>
                    <a:pt x="118" y="209"/>
                  </a:lnTo>
                  <a:close/>
                  <a:moveTo>
                    <a:pt x="626" y="209"/>
                  </a:moveTo>
                  <a:lnTo>
                    <a:pt x="626" y="53"/>
                  </a:lnTo>
                  <a:lnTo>
                    <a:pt x="688" y="53"/>
                  </a:lnTo>
                  <a:cubicBezTo>
                    <a:pt x="684" y="98"/>
                    <a:pt x="670" y="184"/>
                    <a:pt x="626" y="209"/>
                  </a:cubicBezTo>
                  <a:close/>
                </a:path>
              </a:pathLst>
            </a:cu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false" vert="horz" wrap="square" lIns="91440" tIns="45720" rIns="91440" bIns="45720" numCol="1" spcCol="0" rtlCol="false" fromWordArt="false" anchor="ctr" anchorCtr="false" forceAA="false" compatLnSpc="true">
              <a:noAutofit/>
            </a:bodyPr>
            <a:lstStyle>
              <a:defPPr>
                <a:defRPr lang="en-US"/>
              </a:defPPr>
              <a:lvl1pPr marL="0" algn="l" defTabSz="457200" rtl="false" eaLnBrk="true" latinLnBrk="false" hangingPunct="true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false" eaLnBrk="true" latinLnBrk="false" hangingPunct="true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false" eaLnBrk="true" latinLnBrk="false" hangingPunct="true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false" eaLnBrk="true" latinLnBrk="false" hangingPunct="true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false" eaLnBrk="true" latinLnBrk="false" hangingPunct="true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false" eaLnBrk="true" latinLnBrk="false" hangingPunct="true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false" eaLnBrk="true" latinLnBrk="false" hangingPunct="true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false" eaLnBrk="true" latinLnBrk="false" hangingPunct="true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false" eaLnBrk="true" latinLnBrk="false" hangingPunct="true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57189">
                <a:defRPr sz="1800">
                  <a:solidFill>
                    <a:schemeClr val="lt1">
                      <a:alpha val="100000"/>
                    </a:schemeClr>
                  </a:solidFill>
                  <a:latin typeface="等线"/>
                  <a:ea typeface="等线"/>
                  <a:cs typeface="+mn-cs"/>
                </a:defRPr>
              </a:pPr>
              <a:endParaRPr lang="zh-CN">
                <a:solidFill>
                  <a:srgbClr val="FFFFFF">
                    <a:alpha val="100000"/>
                  </a:srgbClr>
                </a:solidFill>
                <a:latin typeface="默认字体"/>
                <a:ea typeface="默认字体"/>
                <a:cs typeface="+mn-cs"/>
                <a:sym typeface="思源宋体 CN"/>
              </a:endParaRPr>
            </a:p>
          </p:txBody>
        </p:sp>
      </p:grpSp>
      <p:grpSp>
        <p:nvGrpSpPr>
          <p:cNvPr id="371" name="" descr="{&quot;isTemplate&quot;:true,&quot;type&quot;:&quot;list&quot;,&quot;alignment&quot;:&quot;left&quot;,&quot;alignmentVertical&quot;:&quot;top&quot;,&quot;canOmit&quot;:false,&quot;scalable&quot;:false,&quot;minItemsCount&quot;:-1}"/>
          <p:cNvGrpSpPr/>
          <p:nvPr/>
        </p:nvGrpSpPr>
        <p:grpSpPr>
          <a:xfrm rot="0" flipH="false" flipV="false">
            <a:off x="1260119" y="3114673"/>
            <a:ext cx="9671762" cy="2935548"/>
            <a:chOff x="1474661" y="3283856"/>
            <a:chExt cx="9671762" cy="2935548"/>
          </a:xfrm>
        </p:grpSpPr>
        <p:grpSp>
          <p:nvGrpSpPr>
            <p:cNvPr id="372" name=""/>
            <p:cNvGrpSpPr/>
            <p:nvPr/>
          </p:nvGrpSpPr>
          <p:grpSpPr>
            <a:xfrm rot="0">
              <a:off x="1474661" y="3283856"/>
              <a:ext cx="2903407" cy="2935548"/>
              <a:chOff x="1474661" y="3283856"/>
              <a:chExt cx="2903407" cy="2935548"/>
            </a:xfrm>
          </p:grpSpPr>
          <p:grpSp>
            <p:nvGrpSpPr>
              <p:cNvPr id="373" name=""/>
              <p:cNvGrpSpPr/>
              <p:nvPr/>
            </p:nvGrpSpPr>
            <p:grpSpPr>
              <a:xfrm>
                <a:off x="1474661" y="4059388"/>
                <a:ext cx="2903407" cy="2160016"/>
                <a:chOff x="1474661" y="4059388"/>
                <a:chExt cx="2903407" cy="2160016"/>
              </a:xfrm>
            </p:grpSpPr>
            <p:sp>
              <p:nvSpPr>
                <p:cNvPr id="374" name="矩形 16"/>
                <p:cNvSpPr/>
                <p:nvPr/>
              </p:nvSpPr>
              <p:spPr>
                <a:xfrm rot="0" flipH="false" flipV="false">
                  <a:off x="1498089" y="4059388"/>
                  <a:ext cx="2879979" cy="2160016"/>
                </a:xfrm>
                <a:prstGeom prst="rect">
                  <a:avLst/>
                </a:prstGeom>
                <a:solidFill>
                  <a:schemeClr val="bg1">
                    <a:lumMod val="95000"/>
                    <a:alpha val="100000"/>
                  </a:schemeClr>
                </a:solidFill>
                <a:ln w="38100" cap="flat" cmpd="sng" algn="ctr">
                  <a:gradFill flip="none" rotWithShape="true">
                    <a:gsLst>
                      <a:gs pos="0">
                        <a:srgbClr val="DBDBDB"/>
                      </a:gs>
                      <a:gs pos="100000">
                        <a:sysClr val="window" lastClr="FFFFFF"/>
                      </a:gs>
                    </a:gsLst>
                    <a:lin ang="18900000" scaled="true"/>
                    <a:tileRect/>
                  </a:gradFill>
                  <a:prstDash val="solid"/>
                  <a:miter lim="800000"/>
                </a:ln>
                <a:effectLst/>
              </p:spPr>
              <p:txBody>
                <a:bodyPr rot="0" spcFirstLastPara="false" vertOverflow="overflow" horzOverflow="overflow" vert="horz" wrap="square" lIns="91440" tIns="45720" rIns="91440" bIns="45720" numCol="1" spcCol="0" rtlCol="false" fromWordArt="false" anchor="ctr" anchorCtr="false" forceAA="false" compatLnSpc="true">
                  <a:noAutofit/>
                </a:bodyPr>
                <a:lstStyle/>
                <a:p>
                  <a:pPr algn="ctr" defTabSz="914377"/>
                  <a:endParaRPr lang="zh-CN" sz="2400">
                    <a:solidFill>
                      <a:srgbClr val="FFFFFF">
                        <a:alpha val="100000"/>
                      </a:srgbClr>
                    </a:solidFill>
                    <a:latin typeface="默认字体"/>
                    <a:ea typeface="默认字体"/>
                    <a:cs typeface="+mn-cs"/>
                    <a:sym typeface="思源宋体 CN"/>
                  </a:endParaRPr>
                </a:p>
              </p:txBody>
            </p:sp>
            <p:sp>
              <p:nvSpPr>
                <p:cNvPr id="375" name="矩形 44" descr="{&quot;isTemplate&quot;:true,&quot;type&quot;:&quot;title&quot;,&quot;canOmit&quot;:false,&quot;range&quot;:0}"/>
                <p:cNvSpPr/>
                <p:nvPr/>
              </p:nvSpPr>
              <p:spPr>
                <a:xfrm rot="0" flipH="false" flipV="false">
                  <a:off x="1474661" y="4251224"/>
                  <a:ext cx="2879979" cy="457200"/>
                </a:xfrm>
                <a:prstGeom prst="rect">
                  <a:avLst/>
                </a:prstGeom>
              </p:spPr>
              <p:txBody>
                <a:bodyPr wrap="square">
                  <a:noAutofit/>
                </a:bodyPr>
                <a:lstStyle/>
                <a:p>
                  <a:pPr marL="0" indent="0" algn="ctr">
                    <a:lnSpc>
                      <a:spcPct val="100000"/>
                    </a:lnSpc>
                    <a:buNone/>
                  </a:pPr>
                  <a:r>
                    <a:rPr lang="zh-CN" sz="1800" b="true">
                      <a:latin typeface="默认字体"/>
                      <a:ea typeface="默认字体"/>
                      <a:cs typeface="+mn-cs"/>
                      <a:sym typeface="思源宋体 CN"/>
                    </a:rPr>
                    <a:t>提升公司核心竞争力</a:t>
                  </a:r>
                  <a:endParaRPr>
                    <a:latin typeface="默认字体"/>
                    <a:ea typeface="默认字体"/>
                    <a:cs typeface="+mn-cs"/>
                  </a:endParaRPr>
                </a:p>
              </p:txBody>
            </p:sp>
            <p:sp>
              <p:nvSpPr>
                <p:cNvPr id="376" name="矩形 44" descr="{&quot;isTemplate&quot;:true,&quot;type&quot;:&quot;content&quot;,&quot;canOmit&quot;:false,&quot;range&quot;:0}"/>
                <p:cNvSpPr/>
                <p:nvPr/>
              </p:nvSpPr>
              <p:spPr>
                <a:xfrm rot="0" flipH="false" flipV="false">
                  <a:off x="1498089" y="4613174"/>
                  <a:ext cx="2879979" cy="1606230"/>
                </a:xfrm>
                <a:prstGeom prst="rect">
                  <a:avLst/>
                </a:prstGeom>
              </p:spPr>
              <p:txBody>
                <a:bodyPr wrap="square">
                  <a:noAutofit/>
                </a:bodyPr>
                <a:lstStyle/>
                <a:p>
                  <a:pPr marL="0" indent="0" algn="ctr">
                    <a:lnSpc>
                      <a:spcPct val="130000"/>
                    </a:lnSpc>
                    <a:buNone/>
                  </a:pPr>
                  <a:r>
                    <a:rPr lang="zh-CN" sz="1400">
                      <a:latin typeface="默认字体"/>
                      <a:ea typeface="默认字体"/>
                      <a:cs typeface="+mn-cs"/>
                      <a:sym typeface="思源宋体 CN"/>
                    </a:rPr>
                    <a:t>业务协同发展有助于公司形成差异化竞争优势，提升整体核心竞争力。</a:t>
                  </a:r>
                  <a:endParaRPr/>
                </a:p>
              </p:txBody>
            </p:sp>
          </p:grpSp>
          <p:sp>
            <p:nvSpPr>
              <p:cNvPr id="377" name="椭圆 23"/>
              <p:cNvSpPr/>
              <p:nvPr/>
            </p:nvSpPr>
            <p:spPr>
              <a:xfrm>
                <a:off x="2444751" y="3283856"/>
                <a:ext cx="939800" cy="939800"/>
              </a:xfrm>
              <a:prstGeom prst="ellipse">
                <a:avLst/>
              </a:prstGeom>
              <a:solidFill>
                <a:schemeClr val="accent3"/>
              </a:solidFill>
              <a:ln w="38100" cap="flat" cmpd="sng" algn="ctr">
                <a:solidFill>
                  <a:schemeClr val="bg1">
                    <a:lumMod val="95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false" vertOverflow="overflow" horzOverflow="overflow" vert="horz" wrap="square" lIns="91440" tIns="45720" rIns="91440" bIns="45720" numCol="1" spcCol="0" rtlCol="false" fromWordArt="false" anchor="ctr" anchorCtr="false" forceAA="false" compatLnSpc="true">
                <a:noAutofit/>
              </a:bodyPr>
              <a:lstStyle/>
              <a:p>
                <a:pPr algn="ctr" defTabSz="914377">
                  <a:defRPr sz="1800">
                    <a:solidFill>
                      <a:schemeClr val="tx1">
                        <a:alpha val="100000"/>
                      </a:schemeClr>
                    </a:solidFill>
                    <a:latin typeface="等线"/>
                    <a:ea typeface="等线"/>
                    <a:cs typeface="+mn-cs"/>
                  </a:defRPr>
                </a:pPr>
                <a:endParaRPr lang="zh-CN" sz="2400">
                  <a:solidFill>
                    <a:srgbClr val="FFFFFF">
                      <a:alpha val="100000"/>
                    </a:srgbClr>
                  </a:solidFill>
                  <a:latin typeface="默认字体"/>
                  <a:ea typeface="默认字体"/>
                  <a:cs typeface="+mn-cs"/>
                  <a:sym typeface="思源宋体 CN"/>
                </a:endParaRPr>
              </a:p>
            </p:txBody>
          </p:sp>
          <p:sp>
            <p:nvSpPr>
              <p:cNvPr id="378" name="椭圆 22"/>
              <p:cNvSpPr/>
              <p:nvPr/>
            </p:nvSpPr>
            <p:spPr>
              <a:xfrm>
                <a:off x="2707457" y="3546859"/>
                <a:ext cx="414388" cy="420831"/>
              </a:xfrm>
              <a:custGeom>
                <a:avLst/>
                <a:gdLst>
                  <a:gd name="connsiteX0" fmla="*/ 87620 w 596114"/>
                  <a:gd name="connsiteY0" fmla="*/ 437153 h 605381"/>
                  <a:gd name="connsiteX1" fmla="*/ 147471 w 596114"/>
                  <a:gd name="connsiteY1" fmla="*/ 437153 h 605381"/>
                  <a:gd name="connsiteX2" fmla="*/ 155808 w 596114"/>
                  <a:gd name="connsiteY2" fmla="*/ 476105 h 605381"/>
                  <a:gd name="connsiteX3" fmla="*/ 87620 w 596114"/>
                  <a:gd name="connsiteY3" fmla="*/ 476105 h 605381"/>
                  <a:gd name="connsiteX4" fmla="*/ 68166 w 596114"/>
                  <a:gd name="connsiteY4" fmla="*/ 456679 h 605381"/>
                  <a:gd name="connsiteX5" fmla="*/ 87620 w 596114"/>
                  <a:gd name="connsiteY5" fmla="*/ 437153 h 605381"/>
                  <a:gd name="connsiteX6" fmla="*/ 241113 w 596114"/>
                  <a:gd name="connsiteY6" fmla="*/ 372802 h 605381"/>
                  <a:gd name="connsiteX7" fmla="*/ 230888 w 596114"/>
                  <a:gd name="connsiteY7" fmla="*/ 419692 h 605381"/>
                  <a:gd name="connsiteX8" fmla="*/ 277846 w 596114"/>
                  <a:gd name="connsiteY8" fmla="*/ 409481 h 605381"/>
                  <a:gd name="connsiteX9" fmla="*/ 87625 w 596114"/>
                  <a:gd name="connsiteY9" fmla="*/ 339420 h 605381"/>
                  <a:gd name="connsiteX10" fmla="*/ 168439 w 596114"/>
                  <a:gd name="connsiteY10" fmla="*/ 339420 h 605381"/>
                  <a:gd name="connsiteX11" fmla="*/ 160000 w 596114"/>
                  <a:gd name="connsiteY11" fmla="*/ 378372 h 605381"/>
                  <a:gd name="connsiteX12" fmla="*/ 87625 w 596114"/>
                  <a:gd name="connsiteY12" fmla="*/ 378372 h 605381"/>
                  <a:gd name="connsiteX13" fmla="*/ 68166 w 596114"/>
                  <a:gd name="connsiteY13" fmla="*/ 358946 h 605381"/>
                  <a:gd name="connsiteX14" fmla="*/ 87625 w 596114"/>
                  <a:gd name="connsiteY14" fmla="*/ 339420 h 605381"/>
                  <a:gd name="connsiteX15" fmla="*/ 87622 w 596114"/>
                  <a:gd name="connsiteY15" fmla="*/ 241687 h 605381"/>
                  <a:gd name="connsiteX16" fmla="*/ 239005 w 596114"/>
                  <a:gd name="connsiteY16" fmla="*/ 241687 h 605381"/>
                  <a:gd name="connsiteX17" fmla="*/ 199993 w 596114"/>
                  <a:gd name="connsiteY17" fmla="*/ 280639 h 605381"/>
                  <a:gd name="connsiteX18" fmla="*/ 87622 w 596114"/>
                  <a:gd name="connsiteY18" fmla="*/ 280639 h 605381"/>
                  <a:gd name="connsiteX19" fmla="*/ 68166 w 596114"/>
                  <a:gd name="connsiteY19" fmla="*/ 261213 h 605381"/>
                  <a:gd name="connsiteX20" fmla="*/ 87622 w 596114"/>
                  <a:gd name="connsiteY20" fmla="*/ 241687 h 605381"/>
                  <a:gd name="connsiteX21" fmla="*/ 87627 w 596114"/>
                  <a:gd name="connsiteY21" fmla="*/ 143954 h 605381"/>
                  <a:gd name="connsiteX22" fmla="*/ 336949 w 596114"/>
                  <a:gd name="connsiteY22" fmla="*/ 143954 h 605381"/>
                  <a:gd name="connsiteX23" fmla="*/ 297927 w 596114"/>
                  <a:gd name="connsiteY23" fmla="*/ 182906 h 605381"/>
                  <a:gd name="connsiteX24" fmla="*/ 87627 w 596114"/>
                  <a:gd name="connsiteY24" fmla="*/ 182906 h 605381"/>
                  <a:gd name="connsiteX25" fmla="*/ 68166 w 596114"/>
                  <a:gd name="connsiteY25" fmla="*/ 163480 h 605381"/>
                  <a:gd name="connsiteX26" fmla="*/ 87627 w 596114"/>
                  <a:gd name="connsiteY26" fmla="*/ 143954 h 605381"/>
                  <a:gd name="connsiteX27" fmla="*/ 515787 w 596114"/>
                  <a:gd name="connsiteY27" fmla="*/ 93955 h 605381"/>
                  <a:gd name="connsiteX28" fmla="*/ 484936 w 596114"/>
                  <a:gd name="connsiteY28" fmla="*/ 106334 h 605381"/>
                  <a:gd name="connsiteX29" fmla="*/ 257196 w 596114"/>
                  <a:gd name="connsiteY29" fmla="*/ 333744 h 605381"/>
                  <a:gd name="connsiteX30" fmla="*/ 316961 w 596114"/>
                  <a:gd name="connsiteY30" fmla="*/ 393422 h 605381"/>
                  <a:gd name="connsiteX31" fmla="*/ 544701 w 596114"/>
                  <a:gd name="connsiteY31" fmla="*/ 166012 h 605381"/>
                  <a:gd name="connsiteX32" fmla="*/ 546190 w 596114"/>
                  <a:gd name="connsiteY32" fmla="*/ 107821 h 605381"/>
                  <a:gd name="connsiteX33" fmla="*/ 515787 w 596114"/>
                  <a:gd name="connsiteY33" fmla="*/ 93955 h 605381"/>
                  <a:gd name="connsiteX34" fmla="*/ 515178 w 596114"/>
                  <a:gd name="connsiteY34" fmla="*/ 54984 h 605381"/>
                  <a:gd name="connsiteX35" fmla="*/ 573094 w 596114"/>
                  <a:gd name="connsiteY35" fmla="*/ 79668 h 605381"/>
                  <a:gd name="connsiteX36" fmla="*/ 572300 w 596114"/>
                  <a:gd name="connsiteY36" fmla="*/ 193571 h 605381"/>
                  <a:gd name="connsiteX37" fmla="*/ 330760 w 596114"/>
                  <a:gd name="connsiteY37" fmla="*/ 434760 h 605381"/>
                  <a:gd name="connsiteX38" fmla="*/ 321031 w 596114"/>
                  <a:gd name="connsiteY38" fmla="*/ 440014 h 605381"/>
                  <a:gd name="connsiteX39" fmla="*/ 209543 w 596114"/>
                  <a:gd name="connsiteY39" fmla="*/ 464202 h 605381"/>
                  <a:gd name="connsiteX40" fmla="*/ 191674 w 596114"/>
                  <a:gd name="connsiteY40" fmla="*/ 458849 h 605381"/>
                  <a:gd name="connsiteX41" fmla="*/ 186412 w 596114"/>
                  <a:gd name="connsiteY41" fmla="*/ 441005 h 605381"/>
                  <a:gd name="connsiteX42" fmla="*/ 210536 w 596114"/>
                  <a:gd name="connsiteY42" fmla="*/ 329680 h 605381"/>
                  <a:gd name="connsiteX43" fmla="*/ 215798 w 596114"/>
                  <a:gd name="connsiteY43" fmla="*/ 319965 h 605381"/>
                  <a:gd name="connsiteX44" fmla="*/ 457338 w 596114"/>
                  <a:gd name="connsiteY44" fmla="*/ 78776 h 605381"/>
                  <a:gd name="connsiteX45" fmla="*/ 515178 w 596114"/>
                  <a:gd name="connsiteY45" fmla="*/ 54984 h 605381"/>
                  <a:gd name="connsiteX46" fmla="*/ 42688 w 596114"/>
                  <a:gd name="connsiteY46" fmla="*/ 0 h 605381"/>
                  <a:gd name="connsiteX47" fmla="*/ 398388 w 596114"/>
                  <a:gd name="connsiteY47" fmla="*/ 0 h 605381"/>
                  <a:gd name="connsiteX48" fmla="*/ 441076 w 596114"/>
                  <a:gd name="connsiteY48" fmla="*/ 41337 h 605381"/>
                  <a:gd name="connsiteX49" fmla="*/ 402160 w 596114"/>
                  <a:gd name="connsiteY49" fmla="*/ 78907 h 605381"/>
                  <a:gd name="connsiteX50" fmla="*/ 402160 w 596114"/>
                  <a:gd name="connsiteY50" fmla="*/ 42625 h 605381"/>
                  <a:gd name="connsiteX51" fmla="*/ 398388 w 596114"/>
                  <a:gd name="connsiteY51" fmla="*/ 38958 h 605381"/>
                  <a:gd name="connsiteX52" fmla="*/ 42688 w 596114"/>
                  <a:gd name="connsiteY52" fmla="*/ 38958 h 605381"/>
                  <a:gd name="connsiteX53" fmla="*/ 39015 w 596114"/>
                  <a:gd name="connsiteY53" fmla="*/ 42625 h 605381"/>
                  <a:gd name="connsiteX54" fmla="*/ 39015 w 596114"/>
                  <a:gd name="connsiteY54" fmla="*/ 562656 h 605381"/>
                  <a:gd name="connsiteX55" fmla="*/ 42688 w 596114"/>
                  <a:gd name="connsiteY55" fmla="*/ 566423 h 605381"/>
                  <a:gd name="connsiteX56" fmla="*/ 398388 w 596114"/>
                  <a:gd name="connsiteY56" fmla="*/ 566423 h 605381"/>
                  <a:gd name="connsiteX57" fmla="*/ 402160 w 596114"/>
                  <a:gd name="connsiteY57" fmla="*/ 562656 h 605381"/>
                  <a:gd name="connsiteX58" fmla="*/ 402160 w 596114"/>
                  <a:gd name="connsiteY58" fmla="*/ 418622 h 605381"/>
                  <a:gd name="connsiteX59" fmla="*/ 441175 w 596114"/>
                  <a:gd name="connsiteY59" fmla="*/ 379664 h 605381"/>
                  <a:gd name="connsiteX60" fmla="*/ 441175 w 596114"/>
                  <a:gd name="connsiteY60" fmla="*/ 562656 h 605381"/>
                  <a:gd name="connsiteX61" fmla="*/ 398388 w 596114"/>
                  <a:gd name="connsiteY61" fmla="*/ 605381 h 605381"/>
                  <a:gd name="connsiteX62" fmla="*/ 42688 w 596114"/>
                  <a:gd name="connsiteY62" fmla="*/ 605381 h 605381"/>
                  <a:gd name="connsiteX63" fmla="*/ 0 w 596114"/>
                  <a:gd name="connsiteY63" fmla="*/ 562656 h 605381"/>
                  <a:gd name="connsiteX64" fmla="*/ 0 w 596114"/>
                  <a:gd name="connsiteY64" fmla="*/ 42625 h 605381"/>
                  <a:gd name="connsiteX65" fmla="*/ 42688 w 596114"/>
                  <a:gd name="connsiteY65" fmla="*/ 0 h 6053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</a:cxnLst>
                <a:rect l="l" t="t" r="r" b="b"/>
                <a:pathLst>
                  <a:path w="596114" h="605381">
                    <a:moveTo>
                      <a:pt x="87620" y="437153"/>
                    </a:moveTo>
                    <a:lnTo>
                      <a:pt x="147471" y="437153"/>
                    </a:lnTo>
                    <a:cubicBezTo>
                      <a:pt x="145585" y="450930"/>
                      <a:pt x="148562" y="464608"/>
                      <a:pt x="155808" y="476105"/>
                    </a:cubicBezTo>
                    <a:lnTo>
                      <a:pt x="87620" y="476105"/>
                    </a:lnTo>
                    <a:cubicBezTo>
                      <a:pt x="76900" y="476105"/>
                      <a:pt x="68166" y="467383"/>
                      <a:pt x="68166" y="456679"/>
                    </a:cubicBezTo>
                    <a:cubicBezTo>
                      <a:pt x="68166" y="445875"/>
                      <a:pt x="76900" y="437153"/>
                      <a:pt x="87620" y="437153"/>
                    </a:cubicBezTo>
                    <a:close/>
                    <a:moveTo>
                      <a:pt x="241113" y="372802"/>
                    </a:moveTo>
                    <a:lnTo>
                      <a:pt x="230888" y="419692"/>
                    </a:lnTo>
                    <a:lnTo>
                      <a:pt x="277846" y="409481"/>
                    </a:lnTo>
                    <a:close/>
                    <a:moveTo>
                      <a:pt x="87625" y="339420"/>
                    </a:moveTo>
                    <a:lnTo>
                      <a:pt x="168439" y="339420"/>
                    </a:lnTo>
                    <a:lnTo>
                      <a:pt x="160000" y="378372"/>
                    </a:lnTo>
                    <a:lnTo>
                      <a:pt x="87625" y="378372"/>
                    </a:lnTo>
                    <a:cubicBezTo>
                      <a:pt x="76903" y="378372"/>
                      <a:pt x="68166" y="369650"/>
                      <a:pt x="68166" y="358946"/>
                    </a:cubicBezTo>
                    <a:cubicBezTo>
                      <a:pt x="68166" y="348142"/>
                      <a:pt x="76903" y="339420"/>
                      <a:pt x="87625" y="339420"/>
                    </a:cubicBezTo>
                    <a:close/>
                    <a:moveTo>
                      <a:pt x="87622" y="241687"/>
                    </a:moveTo>
                    <a:lnTo>
                      <a:pt x="239005" y="241687"/>
                    </a:lnTo>
                    <a:lnTo>
                      <a:pt x="199993" y="280639"/>
                    </a:lnTo>
                    <a:lnTo>
                      <a:pt x="87622" y="280639"/>
                    </a:lnTo>
                    <a:cubicBezTo>
                      <a:pt x="76902" y="280639"/>
                      <a:pt x="68166" y="271917"/>
                      <a:pt x="68166" y="261213"/>
                    </a:cubicBezTo>
                    <a:cubicBezTo>
                      <a:pt x="68166" y="250409"/>
                      <a:pt x="76902" y="241687"/>
                      <a:pt x="87622" y="241687"/>
                    </a:cubicBezTo>
                    <a:close/>
                    <a:moveTo>
                      <a:pt x="87627" y="143954"/>
                    </a:moveTo>
                    <a:lnTo>
                      <a:pt x="336949" y="143954"/>
                    </a:lnTo>
                    <a:lnTo>
                      <a:pt x="297927" y="182906"/>
                    </a:lnTo>
                    <a:lnTo>
                      <a:pt x="87627" y="182906"/>
                    </a:lnTo>
                    <a:cubicBezTo>
                      <a:pt x="76904" y="182906"/>
                      <a:pt x="68166" y="174184"/>
                      <a:pt x="68166" y="163480"/>
                    </a:cubicBezTo>
                    <a:cubicBezTo>
                      <a:pt x="68166" y="152676"/>
                      <a:pt x="76904" y="143954"/>
                      <a:pt x="87627" y="143954"/>
                    </a:cubicBezTo>
                    <a:close/>
                    <a:moveTo>
                      <a:pt x="515787" y="93955"/>
                    </a:moveTo>
                    <a:cubicBezTo>
                      <a:pt x="504643" y="93695"/>
                      <a:pt x="493425" y="97809"/>
                      <a:pt x="484936" y="106334"/>
                    </a:cubicBezTo>
                    <a:lnTo>
                      <a:pt x="257196" y="333744"/>
                    </a:lnTo>
                    <a:lnTo>
                      <a:pt x="316961" y="393422"/>
                    </a:lnTo>
                    <a:lnTo>
                      <a:pt x="544701" y="166012"/>
                    </a:lnTo>
                    <a:cubicBezTo>
                      <a:pt x="560784" y="149953"/>
                      <a:pt x="561082" y="124376"/>
                      <a:pt x="546190" y="107821"/>
                    </a:cubicBezTo>
                    <a:cubicBezTo>
                      <a:pt x="538000" y="98850"/>
                      <a:pt x="526930" y="94215"/>
                      <a:pt x="515787" y="93955"/>
                    </a:cubicBezTo>
                    <a:close/>
                    <a:moveTo>
                      <a:pt x="515178" y="54984"/>
                    </a:moveTo>
                    <a:cubicBezTo>
                      <a:pt x="536138" y="55083"/>
                      <a:pt x="557110" y="63262"/>
                      <a:pt x="573094" y="79668"/>
                    </a:cubicBezTo>
                    <a:cubicBezTo>
                      <a:pt x="603870" y="111291"/>
                      <a:pt x="603969" y="161948"/>
                      <a:pt x="572300" y="193571"/>
                    </a:cubicBezTo>
                    <a:lnTo>
                      <a:pt x="330760" y="434760"/>
                    </a:lnTo>
                    <a:cubicBezTo>
                      <a:pt x="328179" y="437337"/>
                      <a:pt x="324704" y="439221"/>
                      <a:pt x="321031" y="440014"/>
                    </a:cubicBezTo>
                    <a:lnTo>
                      <a:pt x="209543" y="464202"/>
                    </a:lnTo>
                    <a:cubicBezTo>
                      <a:pt x="203090" y="465590"/>
                      <a:pt x="196340" y="463607"/>
                      <a:pt x="191674" y="458849"/>
                    </a:cubicBezTo>
                    <a:cubicBezTo>
                      <a:pt x="186908" y="454190"/>
                      <a:pt x="185022" y="447350"/>
                      <a:pt x="186412" y="441005"/>
                    </a:cubicBezTo>
                    <a:lnTo>
                      <a:pt x="210536" y="329680"/>
                    </a:lnTo>
                    <a:cubicBezTo>
                      <a:pt x="211330" y="325913"/>
                      <a:pt x="213217" y="322542"/>
                      <a:pt x="215798" y="319965"/>
                    </a:cubicBezTo>
                    <a:cubicBezTo>
                      <a:pt x="225825" y="310051"/>
                      <a:pt x="439369" y="96719"/>
                      <a:pt x="457338" y="78776"/>
                    </a:cubicBezTo>
                    <a:cubicBezTo>
                      <a:pt x="473271" y="62865"/>
                      <a:pt x="494219" y="54885"/>
                      <a:pt x="515178" y="54984"/>
                    </a:cubicBezTo>
                    <a:close/>
                    <a:moveTo>
                      <a:pt x="42688" y="0"/>
                    </a:moveTo>
                    <a:lnTo>
                      <a:pt x="398388" y="0"/>
                    </a:lnTo>
                    <a:cubicBezTo>
                      <a:pt x="421519" y="0"/>
                      <a:pt x="440381" y="18438"/>
                      <a:pt x="441076" y="41337"/>
                    </a:cubicBezTo>
                    <a:lnTo>
                      <a:pt x="402160" y="78907"/>
                    </a:lnTo>
                    <a:lnTo>
                      <a:pt x="402160" y="42625"/>
                    </a:lnTo>
                    <a:cubicBezTo>
                      <a:pt x="402160" y="40643"/>
                      <a:pt x="400473" y="38958"/>
                      <a:pt x="398388" y="38958"/>
                    </a:cubicBezTo>
                    <a:lnTo>
                      <a:pt x="42688" y="38958"/>
                    </a:lnTo>
                    <a:cubicBezTo>
                      <a:pt x="40702" y="38958"/>
                      <a:pt x="39015" y="40643"/>
                      <a:pt x="39015" y="42625"/>
                    </a:cubicBezTo>
                    <a:lnTo>
                      <a:pt x="39015" y="562656"/>
                    </a:lnTo>
                    <a:cubicBezTo>
                      <a:pt x="39015" y="564738"/>
                      <a:pt x="40702" y="566423"/>
                      <a:pt x="42688" y="566423"/>
                    </a:cubicBezTo>
                    <a:lnTo>
                      <a:pt x="398388" y="566423"/>
                    </a:lnTo>
                    <a:cubicBezTo>
                      <a:pt x="400473" y="566423"/>
                      <a:pt x="402160" y="564738"/>
                      <a:pt x="402160" y="562656"/>
                    </a:cubicBezTo>
                    <a:lnTo>
                      <a:pt x="402160" y="418622"/>
                    </a:lnTo>
                    <a:lnTo>
                      <a:pt x="441175" y="379664"/>
                    </a:lnTo>
                    <a:lnTo>
                      <a:pt x="441175" y="562656"/>
                    </a:lnTo>
                    <a:cubicBezTo>
                      <a:pt x="441175" y="586249"/>
                      <a:pt x="422015" y="605381"/>
                      <a:pt x="398388" y="605381"/>
                    </a:cubicBezTo>
                    <a:lnTo>
                      <a:pt x="42688" y="605381"/>
                    </a:lnTo>
                    <a:cubicBezTo>
                      <a:pt x="19160" y="605381"/>
                      <a:pt x="0" y="586249"/>
                      <a:pt x="0" y="562656"/>
                    </a:cubicBezTo>
                    <a:lnTo>
                      <a:pt x="0" y="42625"/>
                    </a:lnTo>
                    <a:cubicBezTo>
                      <a:pt x="0" y="19132"/>
                      <a:pt x="19160" y="0"/>
                      <a:pt x="42688" y="0"/>
                    </a:cubicBezTo>
                    <a:close/>
                  </a:path>
                </a:pathLst>
              </a:custGeom>
              <a:solidFill>
                <a:sysClr val="window" lastClr="FFFFF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false" vert="horz" wrap="square" lIns="91440" tIns="45720" rIns="91440" bIns="45720" numCol="1" spcCol="0" rtlCol="false" fromWordArt="false" anchor="ctr" anchorCtr="false" forceAA="false" compatLnSpc="true">
                <a:noAutofit/>
              </a:bodyPr>
              <a:lstStyle>
                <a:defPPr>
                  <a:defRPr lang="en-US"/>
                </a:defPPr>
                <a:lvl1pPr marL="0" algn="l" defTabSz="4572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457189">
                  <a:defRPr sz="1800">
                    <a:solidFill>
                      <a:schemeClr val="lt1">
                        <a:alpha val="100000"/>
                      </a:schemeClr>
                    </a:solidFill>
                    <a:latin typeface="等线"/>
                    <a:ea typeface="等线"/>
                    <a:cs typeface="+mn-cs"/>
                  </a:defRPr>
                </a:pPr>
                <a:endParaRPr lang="zh-CN">
                  <a:solidFill>
                    <a:srgbClr val="FFFFFF">
                      <a:alpha val="100000"/>
                    </a:srgbClr>
                  </a:solidFill>
                  <a:latin typeface="默认字体"/>
                  <a:ea typeface="默认字体"/>
                  <a:cs typeface="+mn-cs"/>
                  <a:sym typeface="思源宋体 CN"/>
                </a:endParaRPr>
              </a:p>
            </p:txBody>
          </p:sp>
        </p:grpSp>
        <p:grpSp>
          <p:nvGrpSpPr>
            <p:cNvPr id="379" name=""/>
            <p:cNvGrpSpPr/>
            <p:nvPr/>
          </p:nvGrpSpPr>
          <p:grpSpPr>
            <a:xfrm rot="0">
              <a:off x="4858839" y="3283856"/>
              <a:ext cx="2903407" cy="2935548"/>
              <a:chOff x="4847497" y="3283856"/>
              <a:chExt cx="2903407" cy="2935548"/>
            </a:xfrm>
          </p:grpSpPr>
          <p:grpSp>
            <p:nvGrpSpPr>
              <p:cNvPr id="380" name=""/>
              <p:cNvGrpSpPr/>
              <p:nvPr/>
            </p:nvGrpSpPr>
            <p:grpSpPr>
              <a:xfrm rot="0" flipH="false" flipV="false">
                <a:off x="4847497" y="4059388"/>
                <a:ext cx="2903407" cy="2160016"/>
                <a:chOff x="1474661" y="4059388"/>
                <a:chExt cx="2903407" cy="2160016"/>
              </a:xfrm>
            </p:grpSpPr>
            <p:sp>
              <p:nvSpPr>
                <p:cNvPr id="381" name="矩形 16"/>
                <p:cNvSpPr/>
                <p:nvPr/>
              </p:nvSpPr>
              <p:spPr>
                <a:xfrm rot="0" flipH="false" flipV="false">
                  <a:off x="1498089" y="4059388"/>
                  <a:ext cx="2879979" cy="2160016"/>
                </a:xfrm>
                <a:prstGeom prst="rect">
                  <a:avLst/>
                </a:prstGeom>
                <a:solidFill>
                  <a:schemeClr val="bg1">
                    <a:lumMod val="95000"/>
                    <a:alpha val="100000"/>
                  </a:schemeClr>
                </a:solidFill>
                <a:ln w="38100" cap="flat" cmpd="sng" algn="ctr">
                  <a:gradFill flip="none" rotWithShape="true">
                    <a:gsLst>
                      <a:gs pos="0">
                        <a:srgbClr val="DBDBDB"/>
                      </a:gs>
                      <a:gs pos="100000">
                        <a:sysClr val="window" lastClr="FFFFFF"/>
                      </a:gs>
                    </a:gsLst>
                    <a:lin ang="18900000" scaled="true"/>
                    <a:tileRect/>
                  </a:gradFill>
                  <a:prstDash val="solid"/>
                  <a:miter lim="800000"/>
                </a:ln>
                <a:effectLst/>
              </p:spPr>
              <p:txBody>
                <a:bodyPr rot="0" spcFirstLastPara="false" vertOverflow="overflow" horzOverflow="overflow" vert="horz" wrap="square" lIns="91440" tIns="45720" rIns="91440" bIns="45720" numCol="1" spcCol="0" rtlCol="false" fromWordArt="false" anchor="ctr" anchorCtr="false" forceAA="false" compatLnSpc="true">
                  <a:noAutofit/>
                </a:bodyPr>
                <a:lstStyle/>
                <a:p>
                  <a:pPr algn="ctr" defTabSz="914377"/>
                  <a:endParaRPr lang="zh-CN" sz="2400">
                    <a:solidFill>
                      <a:srgbClr val="FFFFFF">
                        <a:alpha val="100000"/>
                      </a:srgbClr>
                    </a:solidFill>
                    <a:latin typeface="默认字体"/>
                    <a:ea typeface="默认字体"/>
                    <a:cs typeface="+mn-cs"/>
                    <a:sym typeface="思源宋体 CN"/>
                  </a:endParaRPr>
                </a:p>
              </p:txBody>
            </p:sp>
            <p:sp>
              <p:nvSpPr>
                <p:cNvPr id="382" name="矩形 44" descr="{&quot;isTemplate&quot;:true,&quot;type&quot;:&quot;title&quot;,&quot;canOmit&quot;:false,&quot;range&quot;:0}"/>
                <p:cNvSpPr/>
                <p:nvPr/>
              </p:nvSpPr>
              <p:spPr>
                <a:xfrm rot="0" flipH="false" flipV="false">
                  <a:off x="1474661" y="4251224"/>
                  <a:ext cx="2879979" cy="457200"/>
                </a:xfrm>
                <a:prstGeom prst="rect">
                  <a:avLst/>
                </a:prstGeom>
              </p:spPr>
              <p:txBody>
                <a:bodyPr wrap="square">
                  <a:noAutofit/>
                </a:bodyPr>
                <a:lstStyle/>
                <a:p>
                  <a:pPr marL="0" indent="0" algn="ctr">
                    <a:lnSpc>
                      <a:spcPct val="100000"/>
                    </a:lnSpc>
                    <a:buNone/>
                  </a:pPr>
                  <a:r>
                    <a:rPr lang="zh-CN" sz="1800" b="true">
                      <a:latin typeface="默认字体"/>
                      <a:ea typeface="默认字体"/>
                      <a:cs typeface="+mn-cs"/>
                      <a:sym typeface="思源宋体 CN"/>
                    </a:rPr>
                    <a:t>促进公司持续发展</a:t>
                  </a:r>
                  <a:endParaRPr>
                    <a:latin typeface="默认字体"/>
                    <a:ea typeface="默认字体"/>
                    <a:cs typeface="+mn-cs"/>
                  </a:endParaRPr>
                </a:p>
              </p:txBody>
            </p:sp>
            <p:sp>
              <p:nvSpPr>
                <p:cNvPr id="383" name="矩形 44" descr="{&quot;isTemplate&quot;:true,&quot;type&quot;:&quot;content&quot;,&quot;canOmit&quot;:false,&quot;range&quot;:0}"/>
                <p:cNvSpPr/>
                <p:nvPr/>
              </p:nvSpPr>
              <p:spPr>
                <a:xfrm rot="0" flipH="false" flipV="false">
                  <a:off x="1498089" y="4613174"/>
                  <a:ext cx="2879979" cy="1606230"/>
                </a:xfrm>
                <a:prstGeom prst="rect">
                  <a:avLst/>
                </a:prstGeom>
              </p:spPr>
              <p:txBody>
                <a:bodyPr wrap="square">
                  <a:noAutofit/>
                </a:bodyPr>
                <a:lstStyle/>
                <a:p>
                  <a:pPr marL="0" indent="0" algn="ctr">
                    <a:lnSpc>
                      <a:spcPct val="130000"/>
                    </a:lnSpc>
                    <a:buNone/>
                  </a:pPr>
                  <a:r>
                    <a:rPr lang="zh-CN" sz="1400">
                      <a:latin typeface="默认字体"/>
                      <a:ea typeface="默认字体"/>
                      <a:cs typeface="+mn-cs"/>
                      <a:sym typeface="思源宋体 CN"/>
                    </a:rPr>
                    <a:t>不同业务之间的协同作用可以为公司的持续发展提供重要支撑。</a:t>
                  </a:r>
                  <a:endParaRPr/>
                </a:p>
              </p:txBody>
            </p:sp>
          </p:grpSp>
          <p:sp>
            <p:nvSpPr>
              <p:cNvPr id="384" name="椭圆 24"/>
              <p:cNvSpPr/>
              <p:nvPr/>
            </p:nvSpPr>
            <p:spPr>
              <a:xfrm>
                <a:off x="5844311" y="3283856"/>
                <a:ext cx="939800" cy="939800"/>
              </a:xfrm>
              <a:prstGeom prst="ellipse">
                <a:avLst/>
              </a:prstGeom>
              <a:solidFill>
                <a:schemeClr val="accent3"/>
              </a:solidFill>
              <a:ln w="38100" cap="flat" cmpd="sng" algn="ctr">
                <a:solidFill>
                  <a:schemeClr val="bg1">
                    <a:lumMod val="95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false" vertOverflow="overflow" horzOverflow="overflow" vert="horz" wrap="square" lIns="91440" tIns="45720" rIns="91440" bIns="45720" numCol="1" spcCol="0" rtlCol="false" fromWordArt="false" anchor="ctr" anchorCtr="false" forceAA="false" compatLnSpc="true">
                <a:noAutofit/>
              </a:bodyPr>
              <a:lstStyle/>
              <a:p>
                <a:pPr algn="ctr" defTabSz="914377">
                  <a:defRPr sz="1800">
                    <a:solidFill>
                      <a:schemeClr val="tx1">
                        <a:alpha val="100000"/>
                      </a:schemeClr>
                    </a:solidFill>
                    <a:latin typeface="等线"/>
                    <a:ea typeface="等线"/>
                    <a:cs typeface="+mn-cs"/>
                  </a:defRPr>
                </a:pPr>
                <a:endParaRPr lang="zh-CN" sz="2400">
                  <a:solidFill>
                    <a:srgbClr val="FFFFFF">
                      <a:alpha val="100000"/>
                    </a:srgbClr>
                  </a:solidFill>
                  <a:latin typeface="默认字体"/>
                  <a:ea typeface="默认字体"/>
                  <a:cs typeface="+mn-cs"/>
                  <a:sym typeface="思源宋体 CN"/>
                </a:endParaRPr>
              </a:p>
            </p:txBody>
          </p:sp>
          <p:sp>
            <p:nvSpPr>
              <p:cNvPr id="385" name="椭圆 23"/>
              <p:cNvSpPr/>
              <p:nvPr/>
            </p:nvSpPr>
            <p:spPr>
              <a:xfrm>
                <a:off x="6103796" y="3553195"/>
                <a:ext cx="420829" cy="408160"/>
              </a:xfrm>
              <a:custGeom>
                <a:avLst/>
                <a:gdLst>
                  <a:gd name="connsiteX0" fmla="*/ 35700 w 578738"/>
                  <a:gd name="connsiteY0" fmla="*/ 243554 h 561315"/>
                  <a:gd name="connsiteX1" fmla="*/ 30383 w 578738"/>
                  <a:gd name="connsiteY1" fmla="*/ 254930 h 561315"/>
                  <a:gd name="connsiteX2" fmla="*/ 30383 w 578738"/>
                  <a:gd name="connsiteY2" fmla="*/ 519604 h 561315"/>
                  <a:gd name="connsiteX3" fmla="*/ 35700 w 578738"/>
                  <a:gd name="connsiteY3" fmla="*/ 530980 h 561315"/>
                  <a:gd name="connsiteX4" fmla="*/ 132926 w 578738"/>
                  <a:gd name="connsiteY4" fmla="*/ 530980 h 561315"/>
                  <a:gd name="connsiteX5" fmla="*/ 138243 w 578738"/>
                  <a:gd name="connsiteY5" fmla="*/ 519604 h 561315"/>
                  <a:gd name="connsiteX6" fmla="*/ 138243 w 578738"/>
                  <a:gd name="connsiteY6" fmla="*/ 254930 h 561315"/>
                  <a:gd name="connsiteX7" fmla="*/ 132926 w 578738"/>
                  <a:gd name="connsiteY7" fmla="*/ 243554 h 561315"/>
                  <a:gd name="connsiteX8" fmla="*/ 35700 w 578738"/>
                  <a:gd name="connsiteY8" fmla="*/ 213219 h 561315"/>
                  <a:gd name="connsiteX9" fmla="*/ 132926 w 578738"/>
                  <a:gd name="connsiteY9" fmla="*/ 213219 h 561315"/>
                  <a:gd name="connsiteX10" fmla="*/ 168626 w 578738"/>
                  <a:gd name="connsiteY10" fmla="*/ 254930 h 561315"/>
                  <a:gd name="connsiteX11" fmla="*/ 168626 w 578738"/>
                  <a:gd name="connsiteY11" fmla="*/ 519604 h 561315"/>
                  <a:gd name="connsiteX12" fmla="*/ 132926 w 578738"/>
                  <a:gd name="connsiteY12" fmla="*/ 561315 h 561315"/>
                  <a:gd name="connsiteX13" fmla="*/ 35700 w 578738"/>
                  <a:gd name="connsiteY13" fmla="*/ 561315 h 561315"/>
                  <a:gd name="connsiteX14" fmla="*/ 0 w 578738"/>
                  <a:gd name="connsiteY14" fmla="*/ 519604 h 561315"/>
                  <a:gd name="connsiteX15" fmla="*/ 0 w 578738"/>
                  <a:gd name="connsiteY15" fmla="*/ 254930 h 561315"/>
                  <a:gd name="connsiteX16" fmla="*/ 35700 w 578738"/>
                  <a:gd name="connsiteY16" fmla="*/ 213219 h 561315"/>
                  <a:gd name="connsiteX17" fmla="*/ 321281 w 578738"/>
                  <a:gd name="connsiteY17" fmla="*/ 30341 h 561315"/>
                  <a:gd name="connsiteX18" fmla="*/ 296219 w 578738"/>
                  <a:gd name="connsiteY18" fmla="*/ 55373 h 561315"/>
                  <a:gd name="connsiteX19" fmla="*/ 296979 w 578738"/>
                  <a:gd name="connsiteY19" fmla="*/ 60683 h 561315"/>
                  <a:gd name="connsiteX20" fmla="*/ 296979 w 578738"/>
                  <a:gd name="connsiteY20" fmla="*/ 65992 h 561315"/>
                  <a:gd name="connsiteX21" fmla="*/ 268119 w 578738"/>
                  <a:gd name="connsiteY21" fmla="*/ 212389 h 561315"/>
                  <a:gd name="connsiteX22" fmla="*/ 263563 w 578738"/>
                  <a:gd name="connsiteY22" fmla="*/ 221492 h 561315"/>
                  <a:gd name="connsiteX23" fmla="*/ 262044 w 578738"/>
                  <a:gd name="connsiteY23" fmla="*/ 223009 h 561315"/>
                  <a:gd name="connsiteX24" fmla="*/ 232425 w 578738"/>
                  <a:gd name="connsiteY24" fmla="*/ 240455 h 561315"/>
                  <a:gd name="connsiteX25" fmla="*/ 230146 w 578738"/>
                  <a:gd name="connsiteY25" fmla="*/ 240455 h 561315"/>
                  <a:gd name="connsiteX26" fmla="*/ 225590 w 578738"/>
                  <a:gd name="connsiteY26" fmla="*/ 240455 h 561315"/>
                  <a:gd name="connsiteX27" fmla="*/ 224071 w 578738"/>
                  <a:gd name="connsiteY27" fmla="*/ 241214 h 561315"/>
                  <a:gd name="connsiteX28" fmla="*/ 211919 w 578738"/>
                  <a:gd name="connsiteY28" fmla="*/ 253350 h 561315"/>
                  <a:gd name="connsiteX29" fmla="*/ 211919 w 578738"/>
                  <a:gd name="connsiteY29" fmla="*/ 518079 h 561315"/>
                  <a:gd name="connsiteX30" fmla="*/ 224830 w 578738"/>
                  <a:gd name="connsiteY30" fmla="*/ 530974 h 561315"/>
                  <a:gd name="connsiteX31" fmla="*/ 521019 w 578738"/>
                  <a:gd name="connsiteY31" fmla="*/ 530974 h 561315"/>
                  <a:gd name="connsiteX32" fmla="*/ 522538 w 578738"/>
                  <a:gd name="connsiteY32" fmla="*/ 530215 h 561315"/>
                  <a:gd name="connsiteX33" fmla="*/ 546081 w 578738"/>
                  <a:gd name="connsiteY33" fmla="*/ 505942 h 561315"/>
                  <a:gd name="connsiteX34" fmla="*/ 522538 w 578738"/>
                  <a:gd name="connsiteY34" fmla="*/ 480910 h 561315"/>
                  <a:gd name="connsiteX35" fmla="*/ 508108 w 578738"/>
                  <a:gd name="connsiteY35" fmla="*/ 465740 h 561315"/>
                  <a:gd name="connsiteX36" fmla="*/ 523298 w 578738"/>
                  <a:gd name="connsiteY36" fmla="*/ 450569 h 561315"/>
                  <a:gd name="connsiteX37" fmla="*/ 548360 w 578738"/>
                  <a:gd name="connsiteY37" fmla="*/ 425537 h 561315"/>
                  <a:gd name="connsiteX38" fmla="*/ 523298 w 578738"/>
                  <a:gd name="connsiteY38" fmla="*/ 401264 h 561315"/>
                  <a:gd name="connsiteX39" fmla="*/ 508108 w 578738"/>
                  <a:gd name="connsiteY39" fmla="*/ 386094 h 561315"/>
                  <a:gd name="connsiteX40" fmla="*/ 523298 w 578738"/>
                  <a:gd name="connsiteY40" fmla="*/ 370923 h 561315"/>
                  <a:gd name="connsiteX41" fmla="*/ 548360 w 578738"/>
                  <a:gd name="connsiteY41" fmla="*/ 345891 h 561315"/>
                  <a:gd name="connsiteX42" fmla="*/ 523298 w 578738"/>
                  <a:gd name="connsiteY42" fmla="*/ 320860 h 561315"/>
                  <a:gd name="connsiteX43" fmla="*/ 508108 w 578738"/>
                  <a:gd name="connsiteY43" fmla="*/ 305689 h 561315"/>
                  <a:gd name="connsiteX44" fmla="*/ 523298 w 578738"/>
                  <a:gd name="connsiteY44" fmla="*/ 290518 h 561315"/>
                  <a:gd name="connsiteX45" fmla="*/ 548360 w 578738"/>
                  <a:gd name="connsiteY45" fmla="*/ 265487 h 561315"/>
                  <a:gd name="connsiteX46" fmla="*/ 523298 w 578738"/>
                  <a:gd name="connsiteY46" fmla="*/ 240455 h 561315"/>
                  <a:gd name="connsiteX47" fmla="*/ 373684 w 578738"/>
                  <a:gd name="connsiteY47" fmla="*/ 240455 h 561315"/>
                  <a:gd name="connsiteX48" fmla="*/ 361533 w 578738"/>
                  <a:gd name="connsiteY48" fmla="*/ 234387 h 561315"/>
                  <a:gd name="connsiteX49" fmla="*/ 360014 w 578738"/>
                  <a:gd name="connsiteY49" fmla="*/ 219975 h 561315"/>
                  <a:gd name="connsiteX50" fmla="*/ 343306 w 578738"/>
                  <a:gd name="connsiteY50" fmla="*/ 42478 h 561315"/>
                  <a:gd name="connsiteX51" fmla="*/ 341787 w 578738"/>
                  <a:gd name="connsiteY51" fmla="*/ 40961 h 561315"/>
                  <a:gd name="connsiteX52" fmla="*/ 321281 w 578738"/>
                  <a:gd name="connsiteY52" fmla="*/ 30341 h 561315"/>
                  <a:gd name="connsiteX53" fmla="*/ 321281 w 578738"/>
                  <a:gd name="connsiteY53" fmla="*/ 0 h 561315"/>
                  <a:gd name="connsiteX54" fmla="*/ 365330 w 578738"/>
                  <a:gd name="connsiteY54" fmla="*/ 21997 h 561315"/>
                  <a:gd name="connsiteX55" fmla="*/ 395708 w 578738"/>
                  <a:gd name="connsiteY55" fmla="*/ 210114 h 561315"/>
                  <a:gd name="connsiteX56" fmla="*/ 523298 w 578738"/>
                  <a:gd name="connsiteY56" fmla="*/ 210114 h 561315"/>
                  <a:gd name="connsiteX57" fmla="*/ 562789 w 578738"/>
                  <a:gd name="connsiteY57" fmla="*/ 226802 h 561315"/>
                  <a:gd name="connsiteX58" fmla="*/ 578738 w 578738"/>
                  <a:gd name="connsiteY58" fmla="*/ 265487 h 561315"/>
                  <a:gd name="connsiteX59" fmla="*/ 561270 w 578738"/>
                  <a:gd name="connsiteY59" fmla="*/ 305689 h 561315"/>
                  <a:gd name="connsiteX60" fmla="*/ 578738 w 578738"/>
                  <a:gd name="connsiteY60" fmla="*/ 345891 h 561315"/>
                  <a:gd name="connsiteX61" fmla="*/ 561270 w 578738"/>
                  <a:gd name="connsiteY61" fmla="*/ 386094 h 561315"/>
                  <a:gd name="connsiteX62" fmla="*/ 578738 w 578738"/>
                  <a:gd name="connsiteY62" fmla="*/ 425537 h 561315"/>
                  <a:gd name="connsiteX63" fmla="*/ 560511 w 578738"/>
                  <a:gd name="connsiteY63" fmla="*/ 466498 h 561315"/>
                  <a:gd name="connsiteX64" fmla="*/ 576460 w 578738"/>
                  <a:gd name="connsiteY64" fmla="*/ 505942 h 561315"/>
                  <a:gd name="connsiteX65" fmla="*/ 527095 w 578738"/>
                  <a:gd name="connsiteY65" fmla="*/ 560556 h 561315"/>
                  <a:gd name="connsiteX66" fmla="*/ 523298 w 578738"/>
                  <a:gd name="connsiteY66" fmla="*/ 561315 h 561315"/>
                  <a:gd name="connsiteX67" fmla="*/ 224830 w 578738"/>
                  <a:gd name="connsiteY67" fmla="*/ 561315 h 561315"/>
                  <a:gd name="connsiteX68" fmla="*/ 181541 w 578738"/>
                  <a:gd name="connsiteY68" fmla="*/ 518079 h 561315"/>
                  <a:gd name="connsiteX69" fmla="*/ 181541 w 578738"/>
                  <a:gd name="connsiteY69" fmla="*/ 253350 h 561315"/>
                  <a:gd name="connsiteX70" fmla="*/ 222552 w 578738"/>
                  <a:gd name="connsiteY70" fmla="*/ 210872 h 561315"/>
                  <a:gd name="connsiteX71" fmla="*/ 224830 w 578738"/>
                  <a:gd name="connsiteY71" fmla="*/ 210114 h 561315"/>
                  <a:gd name="connsiteX72" fmla="*/ 229387 w 578738"/>
                  <a:gd name="connsiteY72" fmla="*/ 210114 h 561315"/>
                  <a:gd name="connsiteX73" fmla="*/ 237741 w 578738"/>
                  <a:gd name="connsiteY73" fmla="*/ 205563 h 561315"/>
                  <a:gd name="connsiteX74" fmla="*/ 240779 w 578738"/>
                  <a:gd name="connsiteY74" fmla="*/ 198736 h 561315"/>
                  <a:gd name="connsiteX75" fmla="*/ 266600 w 578738"/>
                  <a:gd name="connsiteY75" fmla="*/ 66751 h 561315"/>
                  <a:gd name="connsiteX76" fmla="*/ 266600 w 578738"/>
                  <a:gd name="connsiteY76" fmla="*/ 60683 h 561315"/>
                  <a:gd name="connsiteX77" fmla="*/ 265841 w 578738"/>
                  <a:gd name="connsiteY77" fmla="*/ 55373 h 561315"/>
                  <a:gd name="connsiteX78" fmla="*/ 321281 w 578738"/>
                  <a:gd name="connsiteY78" fmla="*/ 0 h 5613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</a:cxnLst>
                <a:rect l="l" t="t" r="r" b="b"/>
                <a:pathLst>
                  <a:path w="578738" h="561315">
                    <a:moveTo>
                      <a:pt x="35700" y="243554"/>
                    </a:moveTo>
                    <a:cubicBezTo>
                      <a:pt x="34181" y="243554"/>
                      <a:pt x="30383" y="248104"/>
                      <a:pt x="30383" y="254930"/>
                    </a:cubicBezTo>
                    <a:lnTo>
                      <a:pt x="30383" y="519604"/>
                    </a:lnTo>
                    <a:cubicBezTo>
                      <a:pt x="30383" y="526430"/>
                      <a:pt x="34181" y="530980"/>
                      <a:pt x="35700" y="530980"/>
                    </a:cubicBezTo>
                    <a:lnTo>
                      <a:pt x="132926" y="530980"/>
                    </a:lnTo>
                    <a:cubicBezTo>
                      <a:pt x="134445" y="530980"/>
                      <a:pt x="138243" y="526430"/>
                      <a:pt x="138243" y="519604"/>
                    </a:cubicBezTo>
                    <a:lnTo>
                      <a:pt x="138243" y="254930"/>
                    </a:lnTo>
                    <a:cubicBezTo>
                      <a:pt x="138243" y="248104"/>
                      <a:pt x="134445" y="243554"/>
                      <a:pt x="132926" y="243554"/>
                    </a:cubicBezTo>
                    <a:close/>
                    <a:moveTo>
                      <a:pt x="35700" y="213219"/>
                    </a:moveTo>
                    <a:lnTo>
                      <a:pt x="132926" y="213219"/>
                    </a:lnTo>
                    <a:cubicBezTo>
                      <a:pt x="152675" y="213219"/>
                      <a:pt x="168626" y="231420"/>
                      <a:pt x="168626" y="254930"/>
                    </a:cubicBezTo>
                    <a:lnTo>
                      <a:pt x="168626" y="519604"/>
                    </a:lnTo>
                    <a:cubicBezTo>
                      <a:pt x="168626" y="542356"/>
                      <a:pt x="152675" y="561315"/>
                      <a:pt x="132926" y="561315"/>
                    </a:cubicBezTo>
                    <a:lnTo>
                      <a:pt x="35700" y="561315"/>
                    </a:lnTo>
                    <a:cubicBezTo>
                      <a:pt x="15951" y="561315"/>
                      <a:pt x="0" y="542356"/>
                      <a:pt x="0" y="519604"/>
                    </a:cubicBezTo>
                    <a:lnTo>
                      <a:pt x="0" y="254930"/>
                    </a:lnTo>
                    <a:cubicBezTo>
                      <a:pt x="0" y="231420"/>
                      <a:pt x="15951" y="213219"/>
                      <a:pt x="35700" y="213219"/>
                    </a:cubicBezTo>
                    <a:close/>
                    <a:moveTo>
                      <a:pt x="321281" y="30341"/>
                    </a:moveTo>
                    <a:cubicBezTo>
                      <a:pt x="307611" y="30341"/>
                      <a:pt x="296219" y="41719"/>
                      <a:pt x="296219" y="55373"/>
                    </a:cubicBezTo>
                    <a:cubicBezTo>
                      <a:pt x="296219" y="56890"/>
                      <a:pt x="296979" y="59166"/>
                      <a:pt x="296979" y="60683"/>
                    </a:cubicBezTo>
                    <a:cubicBezTo>
                      <a:pt x="297738" y="62200"/>
                      <a:pt x="297738" y="64475"/>
                      <a:pt x="296979" y="65992"/>
                    </a:cubicBezTo>
                    <a:cubicBezTo>
                      <a:pt x="306852" y="119090"/>
                      <a:pt x="287106" y="174463"/>
                      <a:pt x="268119" y="212389"/>
                    </a:cubicBezTo>
                    <a:cubicBezTo>
                      <a:pt x="266600" y="215424"/>
                      <a:pt x="265081" y="218458"/>
                      <a:pt x="263563" y="221492"/>
                    </a:cubicBezTo>
                    <a:cubicBezTo>
                      <a:pt x="263563" y="221492"/>
                      <a:pt x="262803" y="222250"/>
                      <a:pt x="262044" y="223009"/>
                    </a:cubicBezTo>
                    <a:cubicBezTo>
                      <a:pt x="255209" y="232870"/>
                      <a:pt x="244576" y="238938"/>
                      <a:pt x="232425" y="240455"/>
                    </a:cubicBezTo>
                    <a:cubicBezTo>
                      <a:pt x="231665" y="240455"/>
                      <a:pt x="230906" y="240455"/>
                      <a:pt x="230146" y="240455"/>
                    </a:cubicBezTo>
                    <a:lnTo>
                      <a:pt x="225590" y="240455"/>
                    </a:lnTo>
                    <a:cubicBezTo>
                      <a:pt x="225590" y="241214"/>
                      <a:pt x="224830" y="241214"/>
                      <a:pt x="224071" y="241214"/>
                    </a:cubicBezTo>
                    <a:cubicBezTo>
                      <a:pt x="217236" y="241214"/>
                      <a:pt x="211919" y="246524"/>
                      <a:pt x="211919" y="253350"/>
                    </a:cubicBezTo>
                    <a:lnTo>
                      <a:pt x="211919" y="518079"/>
                    </a:lnTo>
                    <a:cubicBezTo>
                      <a:pt x="211919" y="524905"/>
                      <a:pt x="217995" y="530974"/>
                      <a:pt x="224830" y="530974"/>
                    </a:cubicBezTo>
                    <a:lnTo>
                      <a:pt x="521019" y="530974"/>
                    </a:lnTo>
                    <a:cubicBezTo>
                      <a:pt x="521779" y="530974"/>
                      <a:pt x="521779" y="530215"/>
                      <a:pt x="522538" y="530215"/>
                    </a:cubicBezTo>
                    <a:cubicBezTo>
                      <a:pt x="536208" y="530215"/>
                      <a:pt x="546081" y="518837"/>
                      <a:pt x="546081" y="505942"/>
                    </a:cubicBezTo>
                    <a:cubicBezTo>
                      <a:pt x="546081" y="493047"/>
                      <a:pt x="536208" y="481669"/>
                      <a:pt x="522538" y="480910"/>
                    </a:cubicBezTo>
                    <a:cubicBezTo>
                      <a:pt x="514943" y="480910"/>
                      <a:pt x="508108" y="474084"/>
                      <a:pt x="508108" y="465740"/>
                    </a:cubicBezTo>
                    <a:cubicBezTo>
                      <a:pt x="508108" y="457396"/>
                      <a:pt x="514943" y="450569"/>
                      <a:pt x="523298" y="450569"/>
                    </a:cubicBezTo>
                    <a:cubicBezTo>
                      <a:pt x="536968" y="450569"/>
                      <a:pt x="548360" y="439191"/>
                      <a:pt x="548360" y="425537"/>
                    </a:cubicBezTo>
                    <a:cubicBezTo>
                      <a:pt x="548360" y="411884"/>
                      <a:pt x="536968" y="401264"/>
                      <a:pt x="523298" y="401264"/>
                    </a:cubicBezTo>
                    <a:cubicBezTo>
                      <a:pt x="514943" y="401264"/>
                      <a:pt x="508108" y="394438"/>
                      <a:pt x="508108" y="386094"/>
                    </a:cubicBezTo>
                    <a:cubicBezTo>
                      <a:pt x="508108" y="377750"/>
                      <a:pt x="514943" y="370923"/>
                      <a:pt x="523298" y="370923"/>
                    </a:cubicBezTo>
                    <a:cubicBezTo>
                      <a:pt x="536968" y="370923"/>
                      <a:pt x="548360" y="359545"/>
                      <a:pt x="548360" y="345891"/>
                    </a:cubicBezTo>
                    <a:cubicBezTo>
                      <a:pt x="548360" y="332238"/>
                      <a:pt x="536968" y="320860"/>
                      <a:pt x="523298" y="320860"/>
                    </a:cubicBezTo>
                    <a:cubicBezTo>
                      <a:pt x="514943" y="320860"/>
                      <a:pt x="508108" y="314033"/>
                      <a:pt x="508108" y="305689"/>
                    </a:cubicBezTo>
                    <a:cubicBezTo>
                      <a:pt x="508108" y="297345"/>
                      <a:pt x="514943" y="290518"/>
                      <a:pt x="523298" y="290518"/>
                    </a:cubicBezTo>
                    <a:cubicBezTo>
                      <a:pt x="536968" y="290518"/>
                      <a:pt x="548360" y="279140"/>
                      <a:pt x="548360" y="265487"/>
                    </a:cubicBezTo>
                    <a:cubicBezTo>
                      <a:pt x="548360" y="251833"/>
                      <a:pt x="536968" y="240455"/>
                      <a:pt x="523298" y="240455"/>
                    </a:cubicBezTo>
                    <a:lnTo>
                      <a:pt x="373684" y="240455"/>
                    </a:lnTo>
                    <a:cubicBezTo>
                      <a:pt x="369127" y="240455"/>
                      <a:pt x="363811" y="238180"/>
                      <a:pt x="361533" y="234387"/>
                    </a:cubicBezTo>
                    <a:cubicBezTo>
                      <a:pt x="358495" y="229836"/>
                      <a:pt x="357735" y="224526"/>
                      <a:pt x="360014" y="219975"/>
                    </a:cubicBezTo>
                    <a:cubicBezTo>
                      <a:pt x="401784" y="120607"/>
                      <a:pt x="349381" y="50822"/>
                      <a:pt x="343306" y="42478"/>
                    </a:cubicBezTo>
                    <a:cubicBezTo>
                      <a:pt x="342546" y="42478"/>
                      <a:pt x="341787" y="41719"/>
                      <a:pt x="341787" y="40961"/>
                    </a:cubicBezTo>
                    <a:cubicBezTo>
                      <a:pt x="336471" y="34134"/>
                      <a:pt x="329635" y="30341"/>
                      <a:pt x="321281" y="30341"/>
                    </a:cubicBezTo>
                    <a:close/>
                    <a:moveTo>
                      <a:pt x="321281" y="0"/>
                    </a:moveTo>
                    <a:cubicBezTo>
                      <a:pt x="338749" y="0"/>
                      <a:pt x="354698" y="8344"/>
                      <a:pt x="365330" y="21997"/>
                    </a:cubicBezTo>
                    <a:cubicBezTo>
                      <a:pt x="368368" y="25032"/>
                      <a:pt x="431403" y="99368"/>
                      <a:pt x="395708" y="210114"/>
                    </a:cubicBezTo>
                    <a:lnTo>
                      <a:pt x="523298" y="210114"/>
                    </a:lnTo>
                    <a:cubicBezTo>
                      <a:pt x="538487" y="210114"/>
                      <a:pt x="552157" y="216182"/>
                      <a:pt x="562789" y="226802"/>
                    </a:cubicBezTo>
                    <a:cubicBezTo>
                      <a:pt x="572662" y="237421"/>
                      <a:pt x="578738" y="251075"/>
                      <a:pt x="578738" y="265487"/>
                    </a:cubicBezTo>
                    <a:cubicBezTo>
                      <a:pt x="578738" y="281416"/>
                      <a:pt x="571903" y="295828"/>
                      <a:pt x="561270" y="305689"/>
                    </a:cubicBezTo>
                    <a:cubicBezTo>
                      <a:pt x="571903" y="315550"/>
                      <a:pt x="578738" y="329962"/>
                      <a:pt x="578738" y="345891"/>
                    </a:cubicBezTo>
                    <a:cubicBezTo>
                      <a:pt x="578738" y="361821"/>
                      <a:pt x="571903" y="375474"/>
                      <a:pt x="561270" y="386094"/>
                    </a:cubicBezTo>
                    <a:cubicBezTo>
                      <a:pt x="571903" y="395955"/>
                      <a:pt x="578738" y="410367"/>
                      <a:pt x="578738" y="425537"/>
                    </a:cubicBezTo>
                    <a:cubicBezTo>
                      <a:pt x="578738" y="442225"/>
                      <a:pt x="571903" y="456637"/>
                      <a:pt x="560511" y="466498"/>
                    </a:cubicBezTo>
                    <a:cubicBezTo>
                      <a:pt x="570384" y="477118"/>
                      <a:pt x="576460" y="490771"/>
                      <a:pt x="576460" y="505942"/>
                    </a:cubicBezTo>
                    <a:cubicBezTo>
                      <a:pt x="576460" y="534008"/>
                      <a:pt x="555195" y="557522"/>
                      <a:pt x="527095" y="560556"/>
                    </a:cubicBezTo>
                    <a:cubicBezTo>
                      <a:pt x="525576" y="560556"/>
                      <a:pt x="524816" y="561315"/>
                      <a:pt x="523298" y="561315"/>
                    </a:cubicBezTo>
                    <a:lnTo>
                      <a:pt x="224830" y="561315"/>
                    </a:lnTo>
                    <a:cubicBezTo>
                      <a:pt x="201287" y="561315"/>
                      <a:pt x="181541" y="541593"/>
                      <a:pt x="181541" y="518079"/>
                    </a:cubicBezTo>
                    <a:lnTo>
                      <a:pt x="181541" y="253350"/>
                    </a:lnTo>
                    <a:cubicBezTo>
                      <a:pt x="181541" y="230594"/>
                      <a:pt x="199768" y="211631"/>
                      <a:pt x="222552" y="210872"/>
                    </a:cubicBezTo>
                    <a:cubicBezTo>
                      <a:pt x="223311" y="210872"/>
                      <a:pt x="224071" y="210114"/>
                      <a:pt x="224830" y="210114"/>
                    </a:cubicBezTo>
                    <a:lnTo>
                      <a:pt x="229387" y="210114"/>
                    </a:lnTo>
                    <a:cubicBezTo>
                      <a:pt x="232425" y="210114"/>
                      <a:pt x="235463" y="208597"/>
                      <a:pt x="237741" y="205563"/>
                    </a:cubicBezTo>
                    <a:cubicBezTo>
                      <a:pt x="238500" y="203287"/>
                      <a:pt x="240019" y="201011"/>
                      <a:pt x="240779" y="198736"/>
                    </a:cubicBezTo>
                    <a:cubicBezTo>
                      <a:pt x="255209" y="170670"/>
                      <a:pt x="277233" y="115297"/>
                      <a:pt x="266600" y="66751"/>
                    </a:cubicBezTo>
                    <a:cubicBezTo>
                      <a:pt x="265841" y="65234"/>
                      <a:pt x="265841" y="62958"/>
                      <a:pt x="266600" y="60683"/>
                    </a:cubicBezTo>
                    <a:cubicBezTo>
                      <a:pt x="265841" y="59166"/>
                      <a:pt x="265841" y="56890"/>
                      <a:pt x="265841" y="55373"/>
                    </a:cubicBezTo>
                    <a:cubicBezTo>
                      <a:pt x="265841" y="25032"/>
                      <a:pt x="290903" y="0"/>
                      <a:pt x="321281" y="0"/>
                    </a:cubicBezTo>
                    <a:close/>
                  </a:path>
                </a:pathLst>
              </a:custGeom>
              <a:solidFill>
                <a:sysClr val="window" lastClr="FFFFF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false" vert="horz" wrap="square" lIns="91440" tIns="45720" rIns="91440" bIns="45720" numCol="1" spcCol="0" rtlCol="false" fromWordArt="false" anchor="ctr" anchorCtr="false" forceAA="false" compatLnSpc="true">
                <a:noAutofit/>
              </a:bodyPr>
              <a:lstStyle>
                <a:defPPr>
                  <a:defRPr lang="en-US"/>
                </a:defPPr>
                <a:lvl1pPr marL="0" algn="l" defTabSz="4572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457189">
                  <a:defRPr sz="1800">
                    <a:solidFill>
                      <a:schemeClr val="lt1">
                        <a:alpha val="100000"/>
                      </a:schemeClr>
                    </a:solidFill>
                    <a:latin typeface="等线"/>
                    <a:ea typeface="等线"/>
                    <a:cs typeface="+mn-cs"/>
                  </a:defRPr>
                </a:pPr>
                <a:endParaRPr lang="zh-CN">
                  <a:solidFill>
                    <a:srgbClr val="FFFFFF">
                      <a:alpha val="100000"/>
                    </a:srgbClr>
                  </a:solidFill>
                  <a:latin typeface="默认字体"/>
                  <a:ea typeface="默认字体"/>
                  <a:cs typeface="+mn-cs"/>
                  <a:sym typeface="思源宋体 CN"/>
                </a:endParaRPr>
              </a:p>
            </p:txBody>
          </p:sp>
        </p:grpSp>
        <p:grpSp>
          <p:nvGrpSpPr>
            <p:cNvPr id="386" name=""/>
            <p:cNvGrpSpPr/>
            <p:nvPr/>
          </p:nvGrpSpPr>
          <p:grpSpPr>
            <a:xfrm rot="0">
              <a:off x="8243016" y="3283856"/>
              <a:ext cx="2903407" cy="2935548"/>
              <a:chOff x="8243016" y="3283856"/>
              <a:chExt cx="2903407" cy="2935548"/>
            </a:xfrm>
          </p:grpSpPr>
          <p:grpSp>
            <p:nvGrpSpPr>
              <p:cNvPr id="387" name=""/>
              <p:cNvGrpSpPr/>
              <p:nvPr/>
            </p:nvGrpSpPr>
            <p:grpSpPr>
              <a:xfrm rot="0" flipH="false" flipV="false">
                <a:off x="8243016" y="4059388"/>
                <a:ext cx="2903407" cy="2160016"/>
                <a:chOff x="1474661" y="4059388"/>
                <a:chExt cx="2903407" cy="2160016"/>
              </a:xfrm>
            </p:grpSpPr>
            <p:sp>
              <p:nvSpPr>
                <p:cNvPr id="388" name="矩形 16"/>
                <p:cNvSpPr/>
                <p:nvPr/>
              </p:nvSpPr>
              <p:spPr>
                <a:xfrm rot="0" flipH="false" flipV="false">
                  <a:off x="1498089" y="4059388"/>
                  <a:ext cx="2879979" cy="2160016"/>
                </a:xfrm>
                <a:prstGeom prst="rect"/>
                <a:solidFill>
                  <a:schemeClr val="bg1">
                    <a:lumMod val="95000"/>
                    <a:alpha val="100000"/>
                  </a:schemeClr>
                </a:solidFill>
                <a:ln w="38100" cap="flat" cmpd="sng">
                  <a:gradFill rotWithShape="true">
                    <a:gsLst>
                      <a:gs pos="0">
                        <a:srgbClr val="DBDBDB">
                          <a:alpha val="100000"/>
                        </a:srgbClr>
                      </a:gs>
                      <a:gs pos="100000">
                        <a:srgbClr val="FFFFFF">
                          <a:alpha val="100000"/>
                        </a:srgbClr>
                      </a:gs>
                    </a:gsLst>
                    <a:lin ang="18900000" scaled="true"/>
                    <a:tileRect l="0" t="0" r="0" b="0"/>
                  </a:gradFill>
                  <a:prstDash val="solid"/>
                  <a:miter lim="800000"/>
                </a:ln>
                <a:effectLst/>
              </p:spPr>
              <p:txBody>
                <a:bodyPr vert="horz" wrap="square" lIns="91440" tIns="45720" rIns="91440" bIns="45720" numCol="1" anchor="ctr" anchorCtr="false">
                  <a:noAutofit/>
                </a:bodyPr>
                <a:p>
                  <a:pPr algn="ctr" defTabSz="914377"/>
                  <a:endParaRPr lang="zh-CN" sz="2400">
                    <a:solidFill>
                      <a:srgbClr val="FFFFFF">
                        <a:alpha val="100000"/>
                      </a:srgbClr>
                    </a:solidFill>
                    <a:latin typeface="默认字体"/>
                    <a:ea typeface="默认字体"/>
                    <a:cs typeface="+mn-cs"/>
                    <a:sym typeface="思源宋体 CN"/>
                  </a:endParaRPr>
                </a:p>
              </p:txBody>
            </p:sp>
            <p:sp>
              <p:nvSpPr>
                <p:cNvPr id="389" name="矩形 44" descr="{&quot;isTemplate&quot;:true,&quot;type&quot;:&quot;title&quot;,&quot;canOmit&quot;:false,&quot;range&quot;:0}"/>
                <p:cNvSpPr/>
                <p:nvPr/>
              </p:nvSpPr>
              <p:spPr>
                <a:xfrm rot="0" flipH="false" flipV="false">
                  <a:off x="1474661" y="4251224"/>
                  <a:ext cx="2879979" cy="457200"/>
                </a:xfrm>
                <a:prstGeom prst="rect"/>
                <a:ln/>
              </p:spPr>
              <p:txBody>
                <a:bodyPr wrap="square">
                  <a:noAutofit/>
                </a:bodyPr>
                <a:p>
                  <a:pPr marL="0" indent="0" algn="ctr">
                    <a:lnSpc>
                      <a:spcPct val="100000"/>
                    </a:lnSpc>
                    <a:buNone/>
                  </a:pPr>
                  <a:r>
                    <a:rPr lang="zh-CN" sz="1800" b="true">
                      <a:latin typeface="默认字体"/>
                      <a:ea typeface="默认字体"/>
                      <a:cs typeface="+mn-cs"/>
                      <a:sym typeface="思源宋体 CN"/>
                    </a:rPr>
                    <a:t>增强公司抗风险能力</a:t>
                  </a:r>
                  <a:endParaRPr>
                    <a:latin typeface="默认字体"/>
                    <a:ea typeface="默认字体"/>
                    <a:cs typeface="+mn-cs"/>
                  </a:endParaRPr>
                </a:p>
              </p:txBody>
            </p:sp>
            <p:sp>
              <p:nvSpPr>
                <p:cNvPr id="390" name="矩形 44" descr="{&quot;isTemplate&quot;:true,&quot;type&quot;:&quot;content&quot;,&quot;canOmit&quot;:false,&quot;range&quot;:0}"/>
                <p:cNvSpPr/>
                <p:nvPr/>
              </p:nvSpPr>
              <p:spPr>
                <a:xfrm rot="0" flipH="false" flipV="false">
                  <a:off x="1498089" y="4613174"/>
                  <a:ext cx="2879979" cy="1606230"/>
                </a:xfrm>
                <a:prstGeom prst="rect"/>
                <a:ln/>
              </p:spPr>
              <p:txBody>
                <a:bodyPr wrap="square">
                  <a:noAutofit/>
                </a:bodyPr>
                <a:p>
                  <a:pPr marL="0" indent="0" algn="ctr">
                    <a:lnSpc>
                      <a:spcPct val="130000"/>
                    </a:lnSpc>
                    <a:buNone/>
                  </a:pPr>
                  <a:r>
                    <a:rPr lang="zh-CN" sz="1400">
                      <a:latin typeface="默认字体"/>
                      <a:ea typeface="默认字体"/>
                      <a:cs typeface="+mn-cs"/>
                      <a:sym typeface="思源宋体 CN"/>
                    </a:rPr>
                    <a:t>通过业务多元化布局，降低单一业务风险对公司的整体影响，提高公司的抗风险能力。</a:t>
                  </a:r>
                  <a:endParaRPr/>
                </a:p>
              </p:txBody>
            </p:sp>
          </p:grpSp>
          <p:sp>
            <p:nvSpPr>
              <p:cNvPr id="391" name="椭圆 25"/>
              <p:cNvSpPr/>
              <p:nvPr/>
            </p:nvSpPr>
            <p:spPr>
              <a:xfrm>
                <a:off x="9224820" y="3283856"/>
                <a:ext cx="939800" cy="939800"/>
              </a:xfrm>
              <a:prstGeom prst="ellipse">
                <a:avLst/>
              </a:prstGeom>
              <a:solidFill>
                <a:schemeClr val="accent3"/>
              </a:solidFill>
              <a:ln w="38100" cap="flat" cmpd="sng" algn="ctr">
                <a:solidFill>
                  <a:schemeClr val="bg1">
                    <a:lumMod val="95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false" vertOverflow="overflow" horzOverflow="overflow" vert="horz" wrap="square" lIns="91440" tIns="45720" rIns="91440" bIns="45720" numCol="1" spcCol="0" rtlCol="false" fromWordArt="false" anchor="ctr" anchorCtr="false" forceAA="false" compatLnSpc="true">
                <a:noAutofit/>
              </a:bodyPr>
              <a:lstStyle/>
              <a:p>
                <a:pPr algn="ctr" defTabSz="914377">
                  <a:defRPr sz="1800">
                    <a:solidFill>
                      <a:schemeClr val="tx1">
                        <a:alpha val="100000"/>
                      </a:schemeClr>
                    </a:solidFill>
                    <a:latin typeface="等线"/>
                    <a:ea typeface="等线"/>
                    <a:cs typeface="+mn-cs"/>
                  </a:defRPr>
                </a:pPr>
                <a:endParaRPr lang="zh-CN" sz="2400">
                  <a:solidFill>
                    <a:srgbClr val="FFFFFF">
                      <a:alpha val="100000"/>
                    </a:srgbClr>
                  </a:solidFill>
                  <a:latin typeface="默认字体"/>
                  <a:ea typeface="默认字体"/>
                  <a:cs typeface="+mn-cs"/>
                  <a:sym typeface="思源宋体 CN"/>
                </a:endParaRPr>
              </a:p>
            </p:txBody>
          </p:sp>
          <p:sp>
            <p:nvSpPr>
              <p:cNvPr id="392" name="椭圆 24"/>
              <p:cNvSpPr/>
              <p:nvPr/>
            </p:nvSpPr>
            <p:spPr>
              <a:xfrm>
                <a:off x="9484306" y="3605431"/>
                <a:ext cx="420831" cy="303687"/>
              </a:xfrm>
              <a:custGeom>
                <a:avLst/>
                <a:gdLst>
                  <a:gd name="connsiteX0" fmla="*/ 91000 w 605879"/>
                  <a:gd name="connsiteY0" fmla="*/ 173662 h 437224"/>
                  <a:gd name="connsiteX1" fmla="*/ 331193 w 605879"/>
                  <a:gd name="connsiteY1" fmla="*/ 173662 h 437224"/>
                  <a:gd name="connsiteX2" fmla="*/ 342454 w 605879"/>
                  <a:gd name="connsiteY2" fmla="*/ 184882 h 437224"/>
                  <a:gd name="connsiteX3" fmla="*/ 331193 w 605879"/>
                  <a:gd name="connsiteY3" fmla="*/ 196102 h 437224"/>
                  <a:gd name="connsiteX4" fmla="*/ 91000 w 605879"/>
                  <a:gd name="connsiteY4" fmla="*/ 196102 h 437224"/>
                  <a:gd name="connsiteX5" fmla="*/ 79739 w 605879"/>
                  <a:gd name="connsiteY5" fmla="*/ 184882 h 437224"/>
                  <a:gd name="connsiteX6" fmla="*/ 91000 w 605879"/>
                  <a:gd name="connsiteY6" fmla="*/ 173662 h 437224"/>
                  <a:gd name="connsiteX7" fmla="*/ 421630 w 605879"/>
                  <a:gd name="connsiteY7" fmla="*/ 131441 h 437224"/>
                  <a:gd name="connsiteX8" fmla="*/ 423552 w 605879"/>
                  <a:gd name="connsiteY8" fmla="*/ 152274 h 437224"/>
                  <a:gd name="connsiteX9" fmla="*/ 275961 w 605879"/>
                  <a:gd name="connsiteY9" fmla="*/ 300986 h 437224"/>
                  <a:gd name="connsiteX10" fmla="*/ 408175 w 605879"/>
                  <a:gd name="connsiteY10" fmla="*/ 358277 h 437224"/>
                  <a:gd name="connsiteX11" fmla="*/ 418060 w 605879"/>
                  <a:gd name="connsiteY11" fmla="*/ 365267 h 437224"/>
                  <a:gd name="connsiteX12" fmla="*/ 488218 w 605879"/>
                  <a:gd name="connsiteY12" fmla="*/ 410360 h 437224"/>
                  <a:gd name="connsiteX13" fmla="*/ 474214 w 605879"/>
                  <a:gd name="connsiteY13" fmla="*/ 363348 h 437224"/>
                  <a:gd name="connsiteX14" fmla="*/ 482039 w 605879"/>
                  <a:gd name="connsiteY14" fmla="*/ 349916 h 437224"/>
                  <a:gd name="connsiteX15" fmla="*/ 583363 w 605879"/>
                  <a:gd name="connsiteY15" fmla="*/ 244928 h 437224"/>
                  <a:gd name="connsiteX16" fmla="*/ 421630 w 605879"/>
                  <a:gd name="connsiteY16" fmla="*/ 131441 h 437224"/>
                  <a:gd name="connsiteX17" fmla="*/ 75898 w 605879"/>
                  <a:gd name="connsiteY17" fmla="*/ 120173 h 437224"/>
                  <a:gd name="connsiteX18" fmla="*/ 340509 w 605879"/>
                  <a:gd name="connsiteY18" fmla="*/ 120173 h 437224"/>
                  <a:gd name="connsiteX19" fmla="*/ 351769 w 605879"/>
                  <a:gd name="connsiteY19" fmla="*/ 131428 h 437224"/>
                  <a:gd name="connsiteX20" fmla="*/ 340509 w 605879"/>
                  <a:gd name="connsiteY20" fmla="*/ 142683 h 437224"/>
                  <a:gd name="connsiteX21" fmla="*/ 75898 w 605879"/>
                  <a:gd name="connsiteY21" fmla="*/ 142683 h 437224"/>
                  <a:gd name="connsiteX22" fmla="*/ 64638 w 605879"/>
                  <a:gd name="connsiteY22" fmla="*/ 131428 h 437224"/>
                  <a:gd name="connsiteX23" fmla="*/ 75898 w 605879"/>
                  <a:gd name="connsiteY23" fmla="*/ 120173 h 437224"/>
                  <a:gd name="connsiteX24" fmla="*/ 210609 w 605879"/>
                  <a:gd name="connsiteY24" fmla="*/ 22478 h 437224"/>
                  <a:gd name="connsiteX25" fmla="*/ 22516 w 605879"/>
                  <a:gd name="connsiteY25" fmla="*/ 153508 h 437224"/>
                  <a:gd name="connsiteX26" fmla="*/ 139216 w 605879"/>
                  <a:gd name="connsiteY26" fmla="*/ 274807 h 437224"/>
                  <a:gd name="connsiteX27" fmla="*/ 147042 w 605879"/>
                  <a:gd name="connsiteY27" fmla="*/ 288102 h 437224"/>
                  <a:gd name="connsiteX28" fmla="*/ 130017 w 605879"/>
                  <a:gd name="connsiteY28" fmla="*/ 344297 h 437224"/>
                  <a:gd name="connsiteX29" fmla="*/ 214041 w 605879"/>
                  <a:gd name="connsiteY29" fmla="*/ 291254 h 437224"/>
                  <a:gd name="connsiteX30" fmla="*/ 223927 w 605879"/>
                  <a:gd name="connsiteY30" fmla="*/ 284264 h 437224"/>
                  <a:gd name="connsiteX31" fmla="*/ 398839 w 605879"/>
                  <a:gd name="connsiteY31" fmla="*/ 152960 h 437224"/>
                  <a:gd name="connsiteX32" fmla="*/ 369596 w 605879"/>
                  <a:gd name="connsiteY32" fmla="*/ 80592 h 437224"/>
                  <a:gd name="connsiteX33" fmla="*/ 210609 w 605879"/>
                  <a:gd name="connsiteY33" fmla="*/ 22478 h 437224"/>
                  <a:gd name="connsiteX34" fmla="*/ 210609 w 605879"/>
                  <a:gd name="connsiteY34" fmla="*/ 0 h 437224"/>
                  <a:gd name="connsiteX35" fmla="*/ 385796 w 605879"/>
                  <a:gd name="connsiteY35" fmla="*/ 64967 h 437224"/>
                  <a:gd name="connsiteX36" fmla="*/ 414079 w 605879"/>
                  <a:gd name="connsiteY36" fmla="*/ 109100 h 437224"/>
                  <a:gd name="connsiteX37" fmla="*/ 419845 w 605879"/>
                  <a:gd name="connsiteY37" fmla="*/ 108963 h 437224"/>
                  <a:gd name="connsiteX38" fmla="*/ 605879 w 605879"/>
                  <a:gd name="connsiteY38" fmla="*/ 244928 h 437224"/>
                  <a:gd name="connsiteX39" fmla="*/ 498515 w 605879"/>
                  <a:gd name="connsiteY39" fmla="*/ 368420 h 437224"/>
                  <a:gd name="connsiteX40" fmla="*/ 516088 w 605879"/>
                  <a:gd name="connsiteY40" fmla="*/ 414609 h 437224"/>
                  <a:gd name="connsiteX41" fmla="*/ 522953 w 605879"/>
                  <a:gd name="connsiteY41" fmla="*/ 428178 h 437224"/>
                  <a:gd name="connsiteX42" fmla="*/ 510185 w 605879"/>
                  <a:gd name="connsiteY42" fmla="*/ 437224 h 437224"/>
                  <a:gd name="connsiteX43" fmla="*/ 400487 w 605879"/>
                  <a:gd name="connsiteY43" fmla="*/ 380344 h 437224"/>
                  <a:gd name="connsiteX44" fmla="*/ 250836 w 605879"/>
                  <a:gd name="connsiteY44" fmla="*/ 304275 h 437224"/>
                  <a:gd name="connsiteX45" fmla="*/ 231752 w 605879"/>
                  <a:gd name="connsiteY45" fmla="*/ 306331 h 437224"/>
                  <a:gd name="connsiteX46" fmla="*/ 107639 w 605879"/>
                  <a:gd name="connsiteY46" fmla="*/ 371161 h 437224"/>
                  <a:gd name="connsiteX47" fmla="*/ 94596 w 605879"/>
                  <a:gd name="connsiteY47" fmla="*/ 361978 h 437224"/>
                  <a:gd name="connsiteX48" fmla="*/ 102009 w 605879"/>
                  <a:gd name="connsiteY48" fmla="*/ 348135 h 437224"/>
                  <a:gd name="connsiteX49" fmla="*/ 122741 w 605879"/>
                  <a:gd name="connsiteY49" fmla="*/ 293173 h 437224"/>
                  <a:gd name="connsiteX50" fmla="*/ 0 w 605879"/>
                  <a:gd name="connsiteY50" fmla="*/ 153508 h 437224"/>
                  <a:gd name="connsiteX51" fmla="*/ 210609 w 605879"/>
                  <a:gd name="connsiteY51" fmla="*/ 0 h 437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</a:cxnLst>
                <a:rect l="l" t="t" r="r" b="b"/>
                <a:pathLst>
                  <a:path w="605879" h="437224">
                    <a:moveTo>
                      <a:pt x="91000" y="173662"/>
                    </a:moveTo>
                    <a:lnTo>
                      <a:pt x="331193" y="173662"/>
                    </a:lnTo>
                    <a:cubicBezTo>
                      <a:pt x="337373" y="173662"/>
                      <a:pt x="342454" y="178725"/>
                      <a:pt x="342454" y="184882"/>
                    </a:cubicBezTo>
                    <a:cubicBezTo>
                      <a:pt x="342454" y="191040"/>
                      <a:pt x="337373" y="196102"/>
                      <a:pt x="331193" y="196102"/>
                    </a:cubicBezTo>
                    <a:lnTo>
                      <a:pt x="91000" y="196102"/>
                    </a:lnTo>
                    <a:cubicBezTo>
                      <a:pt x="84683" y="196102"/>
                      <a:pt x="79739" y="191040"/>
                      <a:pt x="79739" y="184882"/>
                    </a:cubicBezTo>
                    <a:cubicBezTo>
                      <a:pt x="79739" y="178725"/>
                      <a:pt x="84683" y="173662"/>
                      <a:pt x="91000" y="173662"/>
                    </a:cubicBezTo>
                    <a:close/>
                    <a:moveTo>
                      <a:pt x="421630" y="131441"/>
                    </a:moveTo>
                    <a:cubicBezTo>
                      <a:pt x="423003" y="138294"/>
                      <a:pt x="423552" y="145284"/>
                      <a:pt x="423552" y="152274"/>
                    </a:cubicBezTo>
                    <a:cubicBezTo>
                      <a:pt x="423552" y="220668"/>
                      <a:pt x="362456" y="281249"/>
                      <a:pt x="275961" y="300986"/>
                    </a:cubicBezTo>
                    <a:cubicBezTo>
                      <a:pt x="302047" y="334017"/>
                      <a:pt x="350924" y="355536"/>
                      <a:pt x="408175" y="358277"/>
                    </a:cubicBezTo>
                    <a:cubicBezTo>
                      <a:pt x="412569" y="358551"/>
                      <a:pt x="416413" y="361293"/>
                      <a:pt x="418060" y="365267"/>
                    </a:cubicBezTo>
                    <a:cubicBezTo>
                      <a:pt x="427259" y="388019"/>
                      <a:pt x="463505" y="403370"/>
                      <a:pt x="488218" y="410360"/>
                    </a:cubicBezTo>
                    <a:cubicBezTo>
                      <a:pt x="483962" y="399944"/>
                      <a:pt x="479156" y="385004"/>
                      <a:pt x="474214" y="363348"/>
                    </a:cubicBezTo>
                    <a:cubicBezTo>
                      <a:pt x="472841" y="357455"/>
                      <a:pt x="476273" y="351698"/>
                      <a:pt x="482039" y="349916"/>
                    </a:cubicBezTo>
                    <a:cubicBezTo>
                      <a:pt x="543685" y="332236"/>
                      <a:pt x="583500" y="290980"/>
                      <a:pt x="583363" y="244928"/>
                    </a:cubicBezTo>
                    <a:cubicBezTo>
                      <a:pt x="583363" y="182839"/>
                      <a:pt x="511009" y="132126"/>
                      <a:pt x="421630" y="131441"/>
                    </a:cubicBezTo>
                    <a:close/>
                    <a:moveTo>
                      <a:pt x="75898" y="120173"/>
                    </a:moveTo>
                    <a:lnTo>
                      <a:pt x="340509" y="120173"/>
                    </a:lnTo>
                    <a:cubicBezTo>
                      <a:pt x="346826" y="120173"/>
                      <a:pt x="351769" y="125114"/>
                      <a:pt x="351769" y="131428"/>
                    </a:cubicBezTo>
                    <a:cubicBezTo>
                      <a:pt x="351769" y="137604"/>
                      <a:pt x="346826" y="142683"/>
                      <a:pt x="340509" y="142683"/>
                    </a:cubicBezTo>
                    <a:lnTo>
                      <a:pt x="75898" y="142683"/>
                    </a:lnTo>
                    <a:cubicBezTo>
                      <a:pt x="69719" y="142683"/>
                      <a:pt x="64638" y="137604"/>
                      <a:pt x="64638" y="131428"/>
                    </a:cubicBezTo>
                    <a:cubicBezTo>
                      <a:pt x="64638" y="125114"/>
                      <a:pt x="69719" y="120173"/>
                      <a:pt x="75898" y="120173"/>
                    </a:cubicBezTo>
                    <a:close/>
                    <a:moveTo>
                      <a:pt x="210609" y="22478"/>
                    </a:moveTo>
                    <a:cubicBezTo>
                      <a:pt x="106952" y="22478"/>
                      <a:pt x="22516" y="81277"/>
                      <a:pt x="22516" y="153508"/>
                    </a:cubicBezTo>
                    <a:cubicBezTo>
                      <a:pt x="22516" y="206688"/>
                      <a:pt x="68372" y="254385"/>
                      <a:pt x="139216" y="274807"/>
                    </a:cubicBezTo>
                    <a:cubicBezTo>
                      <a:pt x="144983" y="276452"/>
                      <a:pt x="148415" y="282208"/>
                      <a:pt x="147042" y="288102"/>
                    </a:cubicBezTo>
                    <a:cubicBezTo>
                      <a:pt x="140864" y="314966"/>
                      <a:pt x="135097" y="332647"/>
                      <a:pt x="130017" y="344297"/>
                    </a:cubicBezTo>
                    <a:cubicBezTo>
                      <a:pt x="158437" y="336622"/>
                      <a:pt x="203058" y="318667"/>
                      <a:pt x="214041" y="291254"/>
                    </a:cubicBezTo>
                    <a:cubicBezTo>
                      <a:pt x="215689" y="287280"/>
                      <a:pt x="219533" y="284538"/>
                      <a:pt x="223927" y="284264"/>
                    </a:cubicBezTo>
                    <a:cubicBezTo>
                      <a:pt x="320170" y="279604"/>
                      <a:pt x="395407" y="223135"/>
                      <a:pt x="398839" y="152960"/>
                    </a:cubicBezTo>
                    <a:cubicBezTo>
                      <a:pt x="400075" y="126918"/>
                      <a:pt x="389915" y="101836"/>
                      <a:pt x="369596" y="80592"/>
                    </a:cubicBezTo>
                    <a:cubicBezTo>
                      <a:pt x="334860" y="44133"/>
                      <a:pt x="275412" y="22478"/>
                      <a:pt x="210609" y="22478"/>
                    </a:cubicBezTo>
                    <a:close/>
                    <a:moveTo>
                      <a:pt x="210609" y="0"/>
                    </a:moveTo>
                    <a:cubicBezTo>
                      <a:pt x="281453" y="0"/>
                      <a:pt x="346942" y="24260"/>
                      <a:pt x="385796" y="64967"/>
                    </a:cubicBezTo>
                    <a:cubicBezTo>
                      <a:pt x="398702" y="78536"/>
                      <a:pt x="408175" y="93338"/>
                      <a:pt x="414079" y="109100"/>
                    </a:cubicBezTo>
                    <a:cubicBezTo>
                      <a:pt x="416001" y="108963"/>
                      <a:pt x="417923" y="108963"/>
                      <a:pt x="419845" y="108963"/>
                    </a:cubicBezTo>
                    <a:cubicBezTo>
                      <a:pt x="522404" y="108963"/>
                      <a:pt x="606016" y="169955"/>
                      <a:pt x="605879" y="244928"/>
                    </a:cubicBezTo>
                    <a:cubicBezTo>
                      <a:pt x="605879" y="298519"/>
                      <a:pt x="564141" y="346079"/>
                      <a:pt x="498515" y="368420"/>
                    </a:cubicBezTo>
                    <a:cubicBezTo>
                      <a:pt x="506066" y="398025"/>
                      <a:pt x="512931" y="412279"/>
                      <a:pt x="516088" y="414609"/>
                    </a:cubicBezTo>
                    <a:cubicBezTo>
                      <a:pt x="524601" y="418858"/>
                      <a:pt x="523228" y="426671"/>
                      <a:pt x="522953" y="428178"/>
                    </a:cubicBezTo>
                    <a:cubicBezTo>
                      <a:pt x="522541" y="429686"/>
                      <a:pt x="520207" y="437224"/>
                      <a:pt x="510185" y="437224"/>
                    </a:cubicBezTo>
                    <a:cubicBezTo>
                      <a:pt x="497828" y="437224"/>
                      <a:pt x="423689" y="421325"/>
                      <a:pt x="400487" y="380344"/>
                    </a:cubicBezTo>
                    <a:cubicBezTo>
                      <a:pt x="333899" y="375410"/>
                      <a:pt x="277746" y="346764"/>
                      <a:pt x="250836" y="304275"/>
                    </a:cubicBezTo>
                    <a:cubicBezTo>
                      <a:pt x="244521" y="305098"/>
                      <a:pt x="238205" y="305783"/>
                      <a:pt x="231752" y="306331"/>
                    </a:cubicBezTo>
                    <a:cubicBezTo>
                      <a:pt x="206216" y="353069"/>
                      <a:pt x="121643" y="371161"/>
                      <a:pt x="107639" y="371161"/>
                    </a:cubicBezTo>
                    <a:cubicBezTo>
                      <a:pt x="97616" y="371161"/>
                      <a:pt x="95145" y="364171"/>
                      <a:pt x="94596" y="361978"/>
                    </a:cubicBezTo>
                    <a:cubicBezTo>
                      <a:pt x="94184" y="360470"/>
                      <a:pt x="92948" y="352658"/>
                      <a:pt x="102009" y="348135"/>
                    </a:cubicBezTo>
                    <a:cubicBezTo>
                      <a:pt x="105030" y="345942"/>
                      <a:pt x="113130" y="331550"/>
                      <a:pt x="122741" y="293173"/>
                    </a:cubicBezTo>
                    <a:cubicBezTo>
                      <a:pt x="47778" y="268228"/>
                      <a:pt x="0" y="214226"/>
                      <a:pt x="0" y="153508"/>
                    </a:cubicBezTo>
                    <a:cubicBezTo>
                      <a:pt x="0" y="68804"/>
                      <a:pt x="94458" y="0"/>
                      <a:pt x="210609" y="0"/>
                    </a:cubicBezTo>
                    <a:close/>
                  </a:path>
                </a:pathLst>
              </a:custGeom>
              <a:solidFill>
                <a:sysClr val="window" lastClr="FFFFF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false" vert="horz" wrap="square" lIns="91440" tIns="45720" rIns="91440" bIns="45720" numCol="1" spcCol="0" rtlCol="false" fromWordArt="false" anchor="ctr" anchorCtr="false" forceAA="false" compatLnSpc="true">
                <a:noAutofit/>
              </a:bodyPr>
              <a:lstStyle>
                <a:defPPr>
                  <a:defRPr lang="en-US"/>
                </a:defPPr>
                <a:lvl1pPr marL="0" algn="l" defTabSz="4572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457189">
                  <a:defRPr sz="1800">
                    <a:solidFill>
                      <a:schemeClr val="lt1">
                        <a:alpha val="100000"/>
                      </a:schemeClr>
                    </a:solidFill>
                    <a:latin typeface="等线"/>
                    <a:ea typeface="等线"/>
                    <a:cs typeface="+mn-cs"/>
                  </a:defRPr>
                </a:pPr>
                <a:endParaRPr lang="zh-CN">
                  <a:solidFill>
                    <a:srgbClr val="FFFFFF">
                      <a:alpha val="100000"/>
                    </a:srgbClr>
                  </a:solidFill>
                  <a:latin typeface="默认字体"/>
                  <a:ea typeface="默认字体"/>
                  <a:cs typeface="+mn-cs"/>
                  <a:sym typeface="思源宋体 CN"/>
                </a:endParaRPr>
              </a:p>
            </p:txBody>
          </p:sp>
        </p:grpSp>
      </p:grpSp>
      <p:sp>
        <p:nvSpPr>
          <p:cNvPr id="393" name="椭圆 41"/>
          <p:cNvSpPr/>
          <p:nvPr/>
        </p:nvSpPr>
        <p:spPr>
          <a:xfrm rot="0" flipH="false" flipV="false">
            <a:off x="5907055" y="1693070"/>
            <a:ext cx="355207" cy="449260"/>
          </a:xfrm>
          <a:custGeom>
            <a:avLst/>
            <a:gdLst>
              <a:gd name="connsiteX0" fmla="*/ 126399 w 261072"/>
              <a:gd name="connsiteY0" fmla="*/ 143933 h 330200"/>
              <a:gd name="connsiteX1" fmla="*/ 114493 w 261072"/>
              <a:gd name="connsiteY1" fmla="*/ 165100 h 330200"/>
              <a:gd name="connsiteX2" fmla="*/ 135660 w 261072"/>
              <a:gd name="connsiteY2" fmla="*/ 179652 h 330200"/>
              <a:gd name="connsiteX3" fmla="*/ 148889 w 261072"/>
              <a:gd name="connsiteY3" fmla="*/ 157162 h 330200"/>
              <a:gd name="connsiteX4" fmla="*/ 126399 w 261072"/>
              <a:gd name="connsiteY4" fmla="*/ 143933 h 330200"/>
              <a:gd name="connsiteX5" fmla="*/ 62158 w 261072"/>
              <a:gd name="connsiteY5" fmla="*/ 142587 h 330200"/>
              <a:gd name="connsiteX6" fmla="*/ 59301 w 261072"/>
              <a:gd name="connsiteY6" fmla="*/ 149803 h 330200"/>
              <a:gd name="connsiteX7" fmla="*/ 67873 w 261072"/>
              <a:gd name="connsiteY7" fmla="*/ 154132 h 330200"/>
              <a:gd name="connsiteX8" fmla="*/ 70731 w 261072"/>
              <a:gd name="connsiteY8" fmla="*/ 145473 h 330200"/>
              <a:gd name="connsiteX9" fmla="*/ 62158 w 261072"/>
              <a:gd name="connsiteY9" fmla="*/ 142587 h 330200"/>
              <a:gd name="connsiteX10" fmla="*/ 60253 w 261072"/>
              <a:gd name="connsiteY10" fmla="*/ 111601 h 330200"/>
              <a:gd name="connsiteX11" fmla="*/ 50887 w 261072"/>
              <a:gd name="connsiteY11" fmla="*/ 112077 h 330200"/>
              <a:gd name="connsiteX12" fmla="*/ 41997 w 261072"/>
              <a:gd name="connsiteY12" fmla="*/ 118427 h 330200"/>
              <a:gd name="connsiteX13" fmla="*/ 47077 w 261072"/>
              <a:gd name="connsiteY13" fmla="*/ 124777 h 330200"/>
              <a:gd name="connsiteX14" fmla="*/ 52157 w 261072"/>
              <a:gd name="connsiteY14" fmla="*/ 119697 h 330200"/>
              <a:gd name="connsiteX15" fmla="*/ 57237 w 261072"/>
              <a:gd name="connsiteY15" fmla="*/ 122237 h 330200"/>
              <a:gd name="connsiteX16" fmla="*/ 57237 w 261072"/>
              <a:gd name="connsiteY16" fmla="*/ 128587 h 330200"/>
              <a:gd name="connsiteX17" fmla="*/ 57237 w 261072"/>
              <a:gd name="connsiteY17" fmla="*/ 140017 h 330200"/>
              <a:gd name="connsiteX18" fmla="*/ 58507 w 261072"/>
              <a:gd name="connsiteY18" fmla="*/ 141287 h 330200"/>
              <a:gd name="connsiteX19" fmla="*/ 66127 w 261072"/>
              <a:gd name="connsiteY19" fmla="*/ 137477 h 330200"/>
              <a:gd name="connsiteX20" fmla="*/ 64857 w 261072"/>
              <a:gd name="connsiteY20" fmla="*/ 136207 h 330200"/>
              <a:gd name="connsiteX21" fmla="*/ 64857 w 261072"/>
              <a:gd name="connsiteY21" fmla="*/ 128587 h 330200"/>
              <a:gd name="connsiteX22" fmla="*/ 64857 w 261072"/>
              <a:gd name="connsiteY22" fmla="*/ 115887 h 330200"/>
              <a:gd name="connsiteX23" fmla="*/ 60253 w 261072"/>
              <a:gd name="connsiteY23" fmla="*/ 111601 h 330200"/>
              <a:gd name="connsiteX24" fmla="*/ 182967 w 261072"/>
              <a:gd name="connsiteY24" fmla="*/ 102870 h 330200"/>
              <a:gd name="connsiteX25" fmla="*/ 170584 w 261072"/>
              <a:gd name="connsiteY25" fmla="*/ 109220 h 330200"/>
              <a:gd name="connsiteX26" fmla="*/ 178839 w 261072"/>
              <a:gd name="connsiteY26" fmla="*/ 119380 h 330200"/>
              <a:gd name="connsiteX27" fmla="*/ 189846 w 261072"/>
              <a:gd name="connsiteY27" fmla="*/ 113030 h 330200"/>
              <a:gd name="connsiteX28" fmla="*/ 182967 w 261072"/>
              <a:gd name="connsiteY28" fmla="*/ 102870 h 330200"/>
              <a:gd name="connsiteX29" fmla="*/ 176934 w 261072"/>
              <a:gd name="connsiteY29" fmla="*/ 50542 h 330200"/>
              <a:gd name="connsiteX30" fmla="*/ 178287 w 261072"/>
              <a:gd name="connsiteY30" fmla="*/ 62513 h 330200"/>
              <a:gd name="connsiteX31" fmla="*/ 189105 w 261072"/>
              <a:gd name="connsiteY31" fmla="*/ 62513 h 330200"/>
              <a:gd name="connsiteX32" fmla="*/ 194515 w 261072"/>
              <a:gd name="connsiteY32" fmla="*/ 69163 h 330200"/>
              <a:gd name="connsiteX33" fmla="*/ 186401 w 261072"/>
              <a:gd name="connsiteY33" fmla="*/ 78474 h 330200"/>
              <a:gd name="connsiteX34" fmla="*/ 176934 w 261072"/>
              <a:gd name="connsiteY34" fmla="*/ 93105 h 330200"/>
              <a:gd name="connsiteX35" fmla="*/ 176934 w 261072"/>
              <a:gd name="connsiteY35" fmla="*/ 95765 h 330200"/>
              <a:gd name="connsiteX36" fmla="*/ 190458 w 261072"/>
              <a:gd name="connsiteY36" fmla="*/ 98425 h 330200"/>
              <a:gd name="connsiteX37" fmla="*/ 190458 w 261072"/>
              <a:gd name="connsiteY37" fmla="*/ 97095 h 330200"/>
              <a:gd name="connsiteX38" fmla="*/ 198572 w 261072"/>
              <a:gd name="connsiteY38" fmla="*/ 85124 h 330200"/>
              <a:gd name="connsiteX39" fmla="*/ 210743 w 261072"/>
              <a:gd name="connsiteY39" fmla="*/ 70494 h 330200"/>
              <a:gd name="connsiteX40" fmla="*/ 194515 w 261072"/>
              <a:gd name="connsiteY40" fmla="*/ 50542 h 330200"/>
              <a:gd name="connsiteX41" fmla="*/ 176934 w 261072"/>
              <a:gd name="connsiteY41" fmla="*/ 50542 h 330200"/>
              <a:gd name="connsiteX42" fmla="*/ 104071 w 261072"/>
              <a:gd name="connsiteY42" fmla="*/ 44936 h 330200"/>
              <a:gd name="connsiteX43" fmla="*/ 73747 w 261072"/>
              <a:gd name="connsiteY43" fmla="*/ 60685 h 330200"/>
              <a:gd name="connsiteX44" fmla="*/ 85613 w 261072"/>
              <a:gd name="connsiteY44" fmla="*/ 80370 h 330200"/>
              <a:gd name="connsiteX45" fmla="*/ 102752 w 261072"/>
              <a:gd name="connsiteY45" fmla="*/ 69871 h 330200"/>
              <a:gd name="connsiteX46" fmla="*/ 119892 w 261072"/>
              <a:gd name="connsiteY46" fmla="*/ 77745 h 330200"/>
              <a:gd name="connsiteX47" fmla="*/ 113300 w 261072"/>
              <a:gd name="connsiteY47" fmla="*/ 101367 h 330200"/>
              <a:gd name="connsiteX48" fmla="*/ 109345 w 261072"/>
              <a:gd name="connsiteY48" fmla="*/ 134175 h 330200"/>
              <a:gd name="connsiteX49" fmla="*/ 110663 w 261072"/>
              <a:gd name="connsiteY49" fmla="*/ 138112 h 330200"/>
              <a:gd name="connsiteX50" fmla="*/ 137032 w 261072"/>
              <a:gd name="connsiteY50" fmla="*/ 132863 h 330200"/>
              <a:gd name="connsiteX51" fmla="*/ 135713 w 261072"/>
              <a:gd name="connsiteY51" fmla="*/ 128926 h 330200"/>
              <a:gd name="connsiteX52" fmla="*/ 139669 w 261072"/>
              <a:gd name="connsiteY52" fmla="*/ 102679 h 330200"/>
              <a:gd name="connsiteX53" fmla="*/ 148898 w 261072"/>
              <a:gd name="connsiteY53" fmla="*/ 65934 h 330200"/>
              <a:gd name="connsiteX54" fmla="*/ 104071 w 261072"/>
              <a:gd name="connsiteY54" fmla="*/ 44936 h 330200"/>
              <a:gd name="connsiteX55" fmla="*/ 134819 w 261072"/>
              <a:gd name="connsiteY55" fmla="*/ 0 h 330200"/>
              <a:gd name="connsiteX56" fmla="*/ 221618 w 261072"/>
              <a:gd name="connsiteY56" fmla="*/ 35519 h 330200"/>
              <a:gd name="connsiteX57" fmla="*/ 247921 w 261072"/>
              <a:gd name="connsiteY57" fmla="*/ 113137 h 330200"/>
              <a:gd name="connsiteX58" fmla="*/ 243975 w 261072"/>
              <a:gd name="connsiteY58" fmla="*/ 144709 h 330200"/>
              <a:gd name="connsiteX59" fmla="*/ 261072 w 261072"/>
              <a:gd name="connsiteY59" fmla="*/ 180229 h 330200"/>
              <a:gd name="connsiteX60" fmla="*/ 246606 w 261072"/>
              <a:gd name="connsiteY60" fmla="*/ 190753 h 330200"/>
              <a:gd name="connsiteX61" fmla="*/ 243975 w 261072"/>
              <a:gd name="connsiteY61" fmla="*/ 198646 h 330200"/>
              <a:gd name="connsiteX62" fmla="*/ 243975 w 261072"/>
              <a:gd name="connsiteY62" fmla="*/ 210486 h 330200"/>
              <a:gd name="connsiteX63" fmla="*/ 237400 w 261072"/>
              <a:gd name="connsiteY63" fmla="*/ 215748 h 330200"/>
              <a:gd name="connsiteX64" fmla="*/ 237400 w 261072"/>
              <a:gd name="connsiteY64" fmla="*/ 219695 h 330200"/>
              <a:gd name="connsiteX65" fmla="*/ 236085 w 261072"/>
              <a:gd name="connsiteY65" fmla="*/ 230219 h 330200"/>
              <a:gd name="connsiteX66" fmla="*/ 232139 w 261072"/>
              <a:gd name="connsiteY66" fmla="*/ 244690 h 330200"/>
              <a:gd name="connsiteX67" fmla="*/ 229509 w 261072"/>
              <a:gd name="connsiteY67" fmla="*/ 263108 h 330200"/>
              <a:gd name="connsiteX68" fmla="*/ 196631 w 261072"/>
              <a:gd name="connsiteY68" fmla="*/ 267054 h 330200"/>
              <a:gd name="connsiteX69" fmla="*/ 161121 w 261072"/>
              <a:gd name="connsiteY69" fmla="*/ 273632 h 330200"/>
              <a:gd name="connsiteX70" fmla="*/ 136134 w 261072"/>
              <a:gd name="connsiteY70" fmla="*/ 330200 h 330200"/>
              <a:gd name="connsiteX71" fmla="*/ 45389 w 261072"/>
              <a:gd name="connsiteY71" fmla="*/ 246006 h 330200"/>
              <a:gd name="connsiteX72" fmla="*/ 32238 w 261072"/>
              <a:gd name="connsiteY72" fmla="*/ 184176 h 330200"/>
              <a:gd name="connsiteX73" fmla="*/ 675 w 261072"/>
              <a:gd name="connsiteY73" fmla="*/ 121030 h 330200"/>
              <a:gd name="connsiteX74" fmla="*/ 30923 w 261072"/>
              <a:gd name="connsiteY74" fmla="*/ 40781 h 330200"/>
              <a:gd name="connsiteX75" fmla="*/ 134819 w 261072"/>
              <a:gd name="connsiteY75" fmla="*/ 0 h 33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261072" h="330200">
                <a:moveTo>
                  <a:pt x="126399" y="143933"/>
                </a:moveTo>
                <a:cubicBezTo>
                  <a:pt x="117138" y="146579"/>
                  <a:pt x="111847" y="155840"/>
                  <a:pt x="114493" y="165100"/>
                </a:cubicBezTo>
                <a:cubicBezTo>
                  <a:pt x="115816" y="175684"/>
                  <a:pt x="125076" y="180975"/>
                  <a:pt x="135660" y="179652"/>
                </a:cubicBezTo>
                <a:cubicBezTo>
                  <a:pt x="146243" y="177006"/>
                  <a:pt x="151535" y="167746"/>
                  <a:pt x="148889" y="157162"/>
                </a:cubicBezTo>
                <a:cubicBezTo>
                  <a:pt x="146243" y="146579"/>
                  <a:pt x="136982" y="141287"/>
                  <a:pt x="126399" y="143933"/>
                </a:cubicBezTo>
                <a:close/>
                <a:moveTo>
                  <a:pt x="62158" y="142587"/>
                </a:moveTo>
                <a:cubicBezTo>
                  <a:pt x="59301" y="144030"/>
                  <a:pt x="57872" y="146916"/>
                  <a:pt x="59301" y="149803"/>
                </a:cubicBezTo>
                <a:cubicBezTo>
                  <a:pt x="60729" y="154132"/>
                  <a:pt x="65016" y="155575"/>
                  <a:pt x="67873" y="154132"/>
                </a:cubicBezTo>
                <a:cubicBezTo>
                  <a:pt x="70731" y="152689"/>
                  <a:pt x="72160" y="148359"/>
                  <a:pt x="70731" y="145473"/>
                </a:cubicBezTo>
                <a:cubicBezTo>
                  <a:pt x="69302" y="141143"/>
                  <a:pt x="66445" y="139700"/>
                  <a:pt x="62158" y="142587"/>
                </a:cubicBezTo>
                <a:close/>
                <a:moveTo>
                  <a:pt x="60253" y="111601"/>
                </a:moveTo>
                <a:cubicBezTo>
                  <a:pt x="57872" y="110807"/>
                  <a:pt x="54697" y="110807"/>
                  <a:pt x="50887" y="112077"/>
                </a:cubicBezTo>
                <a:cubicBezTo>
                  <a:pt x="47077" y="114617"/>
                  <a:pt x="43267" y="117157"/>
                  <a:pt x="41997" y="118427"/>
                </a:cubicBezTo>
                <a:cubicBezTo>
                  <a:pt x="41997" y="118427"/>
                  <a:pt x="41997" y="118427"/>
                  <a:pt x="47077" y="124777"/>
                </a:cubicBezTo>
                <a:cubicBezTo>
                  <a:pt x="48347" y="122237"/>
                  <a:pt x="49617" y="120967"/>
                  <a:pt x="52157" y="119697"/>
                </a:cubicBezTo>
                <a:cubicBezTo>
                  <a:pt x="54697" y="118427"/>
                  <a:pt x="55967" y="119697"/>
                  <a:pt x="57237" y="122237"/>
                </a:cubicBezTo>
                <a:cubicBezTo>
                  <a:pt x="58507" y="123507"/>
                  <a:pt x="57237" y="126047"/>
                  <a:pt x="57237" y="128587"/>
                </a:cubicBezTo>
                <a:cubicBezTo>
                  <a:pt x="55967" y="133667"/>
                  <a:pt x="55967" y="136207"/>
                  <a:pt x="57237" y="140017"/>
                </a:cubicBezTo>
                <a:lnTo>
                  <a:pt x="58507" y="141287"/>
                </a:lnTo>
                <a:cubicBezTo>
                  <a:pt x="58507" y="141287"/>
                  <a:pt x="58507" y="141287"/>
                  <a:pt x="66127" y="137477"/>
                </a:cubicBezTo>
                <a:cubicBezTo>
                  <a:pt x="66127" y="137477"/>
                  <a:pt x="66127" y="137477"/>
                  <a:pt x="64857" y="136207"/>
                </a:cubicBezTo>
                <a:cubicBezTo>
                  <a:pt x="63587" y="133667"/>
                  <a:pt x="63587" y="131127"/>
                  <a:pt x="64857" y="128587"/>
                </a:cubicBezTo>
                <a:cubicBezTo>
                  <a:pt x="66127" y="124777"/>
                  <a:pt x="67397" y="120967"/>
                  <a:pt x="64857" y="115887"/>
                </a:cubicBezTo>
                <a:cubicBezTo>
                  <a:pt x="64222" y="113982"/>
                  <a:pt x="62634" y="112395"/>
                  <a:pt x="60253" y="111601"/>
                </a:cubicBezTo>
                <a:close/>
                <a:moveTo>
                  <a:pt x="182967" y="102870"/>
                </a:moveTo>
                <a:cubicBezTo>
                  <a:pt x="177464" y="101600"/>
                  <a:pt x="171960" y="104140"/>
                  <a:pt x="170584" y="109220"/>
                </a:cubicBezTo>
                <a:cubicBezTo>
                  <a:pt x="170584" y="114300"/>
                  <a:pt x="173335" y="118110"/>
                  <a:pt x="178839" y="119380"/>
                </a:cubicBezTo>
                <a:cubicBezTo>
                  <a:pt x="184343" y="120650"/>
                  <a:pt x="188471" y="118110"/>
                  <a:pt x="189846" y="113030"/>
                </a:cubicBezTo>
                <a:cubicBezTo>
                  <a:pt x="191222" y="107950"/>
                  <a:pt x="188471" y="102870"/>
                  <a:pt x="182967" y="102870"/>
                </a:cubicBezTo>
                <a:close/>
                <a:moveTo>
                  <a:pt x="176934" y="50542"/>
                </a:moveTo>
                <a:cubicBezTo>
                  <a:pt x="176934" y="50542"/>
                  <a:pt x="176934" y="50542"/>
                  <a:pt x="178287" y="62513"/>
                </a:cubicBezTo>
                <a:cubicBezTo>
                  <a:pt x="180991" y="61183"/>
                  <a:pt x="185048" y="61183"/>
                  <a:pt x="189105" y="62513"/>
                </a:cubicBezTo>
                <a:cubicBezTo>
                  <a:pt x="194515" y="63843"/>
                  <a:pt x="195867" y="66503"/>
                  <a:pt x="194515" y="69163"/>
                </a:cubicBezTo>
                <a:cubicBezTo>
                  <a:pt x="194515" y="73154"/>
                  <a:pt x="190458" y="75814"/>
                  <a:pt x="186401" y="78474"/>
                </a:cubicBezTo>
                <a:cubicBezTo>
                  <a:pt x="180991" y="83794"/>
                  <a:pt x="178287" y="87785"/>
                  <a:pt x="176934" y="93105"/>
                </a:cubicBezTo>
                <a:cubicBezTo>
                  <a:pt x="176934" y="93105"/>
                  <a:pt x="176934" y="93105"/>
                  <a:pt x="176934" y="95765"/>
                </a:cubicBezTo>
                <a:cubicBezTo>
                  <a:pt x="176934" y="95765"/>
                  <a:pt x="176934" y="95765"/>
                  <a:pt x="190458" y="98425"/>
                </a:cubicBezTo>
                <a:cubicBezTo>
                  <a:pt x="190458" y="98425"/>
                  <a:pt x="190458" y="98425"/>
                  <a:pt x="190458" y="97095"/>
                </a:cubicBezTo>
                <a:cubicBezTo>
                  <a:pt x="191810" y="91775"/>
                  <a:pt x="193162" y="89115"/>
                  <a:pt x="198572" y="85124"/>
                </a:cubicBezTo>
                <a:cubicBezTo>
                  <a:pt x="203981" y="82464"/>
                  <a:pt x="209390" y="78474"/>
                  <a:pt x="210743" y="70494"/>
                </a:cubicBezTo>
                <a:cubicBezTo>
                  <a:pt x="213447" y="62513"/>
                  <a:pt x="208038" y="53202"/>
                  <a:pt x="194515" y="50542"/>
                </a:cubicBezTo>
                <a:cubicBezTo>
                  <a:pt x="187753" y="49212"/>
                  <a:pt x="180991" y="50542"/>
                  <a:pt x="176934" y="50542"/>
                </a:cubicBezTo>
                <a:close/>
                <a:moveTo>
                  <a:pt x="104071" y="44936"/>
                </a:moveTo>
                <a:cubicBezTo>
                  <a:pt x="90886" y="48873"/>
                  <a:pt x="80339" y="55435"/>
                  <a:pt x="73747" y="60685"/>
                </a:cubicBezTo>
                <a:cubicBezTo>
                  <a:pt x="73747" y="60685"/>
                  <a:pt x="73747" y="60685"/>
                  <a:pt x="85613" y="80370"/>
                </a:cubicBezTo>
                <a:cubicBezTo>
                  <a:pt x="89568" y="76433"/>
                  <a:pt x="97479" y="71183"/>
                  <a:pt x="102752" y="69871"/>
                </a:cubicBezTo>
                <a:cubicBezTo>
                  <a:pt x="113300" y="68559"/>
                  <a:pt x="118574" y="71183"/>
                  <a:pt x="119892" y="77745"/>
                </a:cubicBezTo>
                <a:cubicBezTo>
                  <a:pt x="121211" y="84307"/>
                  <a:pt x="118574" y="92181"/>
                  <a:pt x="113300" y="101367"/>
                </a:cubicBezTo>
                <a:cubicBezTo>
                  <a:pt x="108026" y="113178"/>
                  <a:pt x="106708" y="123677"/>
                  <a:pt x="109345" y="134175"/>
                </a:cubicBezTo>
                <a:cubicBezTo>
                  <a:pt x="109345" y="134175"/>
                  <a:pt x="109345" y="134175"/>
                  <a:pt x="110663" y="138112"/>
                </a:cubicBezTo>
                <a:cubicBezTo>
                  <a:pt x="110663" y="138112"/>
                  <a:pt x="110663" y="138112"/>
                  <a:pt x="137032" y="132863"/>
                </a:cubicBezTo>
                <a:cubicBezTo>
                  <a:pt x="137032" y="132863"/>
                  <a:pt x="137032" y="132863"/>
                  <a:pt x="135713" y="128926"/>
                </a:cubicBezTo>
                <a:cubicBezTo>
                  <a:pt x="134395" y="119740"/>
                  <a:pt x="134395" y="111866"/>
                  <a:pt x="139669" y="102679"/>
                </a:cubicBezTo>
                <a:cubicBezTo>
                  <a:pt x="144943" y="92181"/>
                  <a:pt x="151535" y="81682"/>
                  <a:pt x="148898" y="65934"/>
                </a:cubicBezTo>
                <a:cubicBezTo>
                  <a:pt x="144943" y="50186"/>
                  <a:pt x="129121" y="39687"/>
                  <a:pt x="104071" y="44936"/>
                </a:cubicBezTo>
                <a:close/>
                <a:moveTo>
                  <a:pt x="134819" y="0"/>
                </a:moveTo>
                <a:cubicBezTo>
                  <a:pt x="158491" y="0"/>
                  <a:pt x="194000" y="5262"/>
                  <a:pt x="221618" y="35519"/>
                </a:cubicBezTo>
                <a:cubicBezTo>
                  <a:pt x="238715" y="52622"/>
                  <a:pt x="251866" y="74986"/>
                  <a:pt x="247921" y="113137"/>
                </a:cubicBezTo>
                <a:cubicBezTo>
                  <a:pt x="246606" y="121030"/>
                  <a:pt x="236085" y="130238"/>
                  <a:pt x="243975" y="144709"/>
                </a:cubicBezTo>
                <a:cubicBezTo>
                  <a:pt x="243975" y="144709"/>
                  <a:pt x="261072" y="176282"/>
                  <a:pt x="261072" y="180229"/>
                </a:cubicBezTo>
                <a:cubicBezTo>
                  <a:pt x="261072" y="180229"/>
                  <a:pt x="261072" y="189438"/>
                  <a:pt x="246606" y="190753"/>
                </a:cubicBezTo>
                <a:cubicBezTo>
                  <a:pt x="246606" y="190753"/>
                  <a:pt x="242660" y="190753"/>
                  <a:pt x="243975" y="198646"/>
                </a:cubicBezTo>
                <a:cubicBezTo>
                  <a:pt x="243975" y="198646"/>
                  <a:pt x="243975" y="198646"/>
                  <a:pt x="243975" y="210486"/>
                </a:cubicBezTo>
                <a:cubicBezTo>
                  <a:pt x="243975" y="210486"/>
                  <a:pt x="243975" y="213117"/>
                  <a:pt x="237400" y="215748"/>
                </a:cubicBezTo>
                <a:cubicBezTo>
                  <a:pt x="237400" y="215748"/>
                  <a:pt x="236085" y="217064"/>
                  <a:pt x="237400" y="219695"/>
                </a:cubicBezTo>
                <a:cubicBezTo>
                  <a:pt x="237400" y="219695"/>
                  <a:pt x="241345" y="222326"/>
                  <a:pt x="236085" y="230219"/>
                </a:cubicBezTo>
                <a:cubicBezTo>
                  <a:pt x="233454" y="234166"/>
                  <a:pt x="229509" y="236797"/>
                  <a:pt x="232139" y="244690"/>
                </a:cubicBezTo>
                <a:cubicBezTo>
                  <a:pt x="232139" y="244690"/>
                  <a:pt x="234769" y="259161"/>
                  <a:pt x="229509" y="263108"/>
                </a:cubicBezTo>
                <a:cubicBezTo>
                  <a:pt x="229509" y="263108"/>
                  <a:pt x="222933" y="269685"/>
                  <a:pt x="196631" y="267054"/>
                </a:cubicBezTo>
                <a:cubicBezTo>
                  <a:pt x="187425" y="265739"/>
                  <a:pt x="171642" y="261792"/>
                  <a:pt x="161121" y="273632"/>
                </a:cubicBezTo>
                <a:cubicBezTo>
                  <a:pt x="161121" y="273632"/>
                  <a:pt x="137449" y="319676"/>
                  <a:pt x="136134" y="330200"/>
                </a:cubicBezTo>
                <a:cubicBezTo>
                  <a:pt x="136134" y="330200"/>
                  <a:pt x="95364" y="257846"/>
                  <a:pt x="45389" y="246006"/>
                </a:cubicBezTo>
                <a:cubicBezTo>
                  <a:pt x="45389" y="246006"/>
                  <a:pt x="57225" y="219695"/>
                  <a:pt x="32238" y="184176"/>
                </a:cubicBezTo>
                <a:cubicBezTo>
                  <a:pt x="32238" y="184176"/>
                  <a:pt x="1990" y="143394"/>
                  <a:pt x="675" y="121030"/>
                </a:cubicBezTo>
                <a:cubicBezTo>
                  <a:pt x="675" y="121030"/>
                  <a:pt x="-7216" y="82879"/>
                  <a:pt x="30923" y="40781"/>
                </a:cubicBezTo>
                <a:cubicBezTo>
                  <a:pt x="49335" y="19733"/>
                  <a:pt x="74322" y="0"/>
                  <a:pt x="13481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false" vert="horz" wrap="square" lIns="91440" tIns="45720" rIns="91440" bIns="45720" numCol="1" spcCol="0" rtlCol="false" fromWordArt="false" anchor="ctr" anchorCtr="false" forceAA="false" compatLnSpc="true">
            <a:noAutofit/>
          </a:bodyPr>
          <a:lstStyle>
            <a:defPPr>
              <a:defRPr lang="zh-CN"/>
            </a:defPPr>
            <a:lvl1pPr marL="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>
              <a:latin typeface="默认字体"/>
              <a:ea typeface="默认字体"/>
              <a:cs typeface="+mn-cs"/>
              <a:sym typeface="思源宋体 CN"/>
            </a:endParaRPr>
          </a:p>
        </p:txBody>
      </p:sp>
      <p:sp>
        <p:nvSpPr>
          <p:cNvPr id="394" name="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660396" y="418039"/>
            <a:ext cx="10668000" cy="520700"/>
          </a:xfrm>
          <a:prstGeom prst="rect">
            <a:avLst/>
          </a:prstGeom>
          <a:noFill/>
        </p:spPr>
        <p:txBody>
          <a:bodyPr wrap="square" lIns="90000" tIns="46800" rIns="90000" bIns="46800" rtlCol="false" anchor="b" anchorCtr="false">
            <a:sp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zh-CN" sz="2800" b="true">
                <a:latin typeface="默认字体"/>
                <a:ea typeface="默认字体"/>
                <a:cs typeface="+mn-cs"/>
              </a:rPr>
              <a:t>对公司整体发展的推动</a:t>
            </a:r>
            <a:endParaRPr lang="en-US" sz="2800" b="true">
              <a:latin typeface="默认字体"/>
              <a:ea typeface="默认字体"/>
              <a:cs typeface="+mn-c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>
  <p:cSld>
    <p:spTree>
      <p:nvGrpSpPr>
        <p:cNvPr id="395" name="" descr="{&quot;isTemplate&quot;:true,&quot;type&quot;:2,&quot;originSlideId&quot;:&quot;00000a&quot;}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标题 8"/>
          <p:cNvSpPr txBox="true"/>
          <p:nvPr/>
        </p:nvSpPr>
        <p:spPr>
          <a:xfrm>
            <a:off x="2133105" y="1765815"/>
            <a:ext cx="1443629" cy="77262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false" eaLnBrk="true" latinLnBrk="false" hangingPunct="true">
              <a:lnSpc>
                <a:spcPct val="90000"/>
              </a:lnSpc>
              <a:spcBef>
                <a:spcPct val="1"/>
              </a:spcBef>
              <a:buNone/>
              <a:defRPr lang="zh-CN" altLang="en-US" sz="2800" b="tru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altLang="zh-CN" sz="5400" dirty="false">
                <a:solidFill>
                  <a:schemeClr val="accent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05.</a:t>
            </a:r>
            <a:endParaRPr lang="en-GB" sz="6600" spc="300" dirty="false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97" name="标题 8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2133105" y="2661556"/>
            <a:ext cx="9435008" cy="991376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 defTabSz="914400" rtl="false" eaLnBrk="true" latinLnBrk="false" hangingPunct="true">
              <a:lnSpc>
                <a:spcPct val="90000"/>
              </a:lnSpc>
              <a:spcBef>
                <a:spcPct val="1"/>
              </a:spcBef>
              <a:buNone/>
              <a:defRPr lang="zh-CN" altLang="en-US" sz="6000" b="tru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l">
              <a:lnSpc>
                <a:spcPct val="100000"/>
              </a:lnSpc>
              <a:buNone/>
            </a:pPr>
            <a:r>
              <a:rPr lang="zh-CN" sz="5400" spc="300">
                <a:latin typeface="Microsoft YaHei"/>
                <a:ea typeface="Microsoft YaHei"/>
                <a:cs typeface="+mj-cs"/>
              </a:rPr>
              <a:t>未来展望</a:t>
            </a:r>
            <a:endParaRPr/>
          </a:p>
        </p:txBody>
      </p:sp>
      <p:sp>
        <p:nvSpPr>
          <p:cNvPr id="398" name="iṡliďé"/>
          <p:cNvSpPr/>
          <p:nvPr/>
        </p:nvSpPr>
        <p:spPr>
          <a:xfrm>
            <a:off x="10955135" y="641708"/>
            <a:ext cx="612978" cy="579536"/>
          </a:xfrm>
          <a:prstGeom prst="rect">
            <a:avLst/>
          </a:prstGeom>
          <a:gradFill flip="none" rotWithShape="true">
            <a:gsLst>
              <a:gs pos="0">
                <a:schemeClr val="accent1"/>
              </a:gs>
              <a:gs pos="61000">
                <a:schemeClr val="accent2">
                  <a:alpha val="40000"/>
                </a:schemeClr>
              </a:gs>
            </a:gsLst>
            <a:lin ang="2700000" scaled="true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lvl="0"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399" name="组合 13"/>
          <p:cNvGrpSpPr/>
          <p:nvPr/>
        </p:nvGrpSpPr>
        <p:grpSpPr>
          <a:xfrm>
            <a:off x="5561956" y="6125703"/>
            <a:ext cx="1105410" cy="45719"/>
            <a:chOff x="2000373" y="6117473"/>
            <a:chExt cx="1195538" cy="57600"/>
          </a:xfrm>
        </p:grpSpPr>
        <p:sp>
          <p:nvSpPr>
            <p:cNvPr id="400" name="ï$ľiḓè"/>
            <p:cNvSpPr/>
            <p:nvPr/>
          </p:nvSpPr>
          <p:spPr>
            <a:xfrm>
              <a:off x="2000373" y="6117473"/>
              <a:ext cx="324000" cy="57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  <p:sp>
          <p:nvSpPr>
            <p:cNvPr id="401" name="iśḻîḑê"/>
            <p:cNvSpPr/>
            <p:nvPr/>
          </p:nvSpPr>
          <p:spPr>
            <a:xfrm>
              <a:off x="2436142" y="6117473"/>
              <a:ext cx="324000" cy="576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  <p:sp>
          <p:nvSpPr>
            <p:cNvPr id="402" name="iṥḻiḓé"/>
            <p:cNvSpPr/>
            <p:nvPr/>
          </p:nvSpPr>
          <p:spPr>
            <a:xfrm>
              <a:off x="2871911" y="6117473"/>
              <a:ext cx="324000" cy="57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>
  <p:cSld>
    <p:spTree>
      <p:nvGrpSpPr>
        <p:cNvPr id="403" name="" descr="{&quot;isTemplate&quot;:true,&quot;type&quot;:&quot;page&quot;,&quot;originSlideId&quot;:&quot;fe175f82&quot;}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" descr="{&quot;isTemplate&quot;:true,&quot;type&quot;:&quot;list&quot;,&quot;alignment&quot;:&quot;left&quot;,&quot;alignmentVertical&quot;:&quot;top&quot;,&quot;canOmit&quot;:false,&quot;scalable&quot;:false,&quot;minItemsCount&quot;:-1}"/>
          <p:cNvGrpSpPr/>
          <p:nvPr/>
        </p:nvGrpSpPr>
        <p:grpSpPr>
          <a:xfrm>
            <a:off x="1041327" y="2317751"/>
            <a:ext cx="10109346" cy="3531330"/>
            <a:chOff x="1041327" y="2317751"/>
            <a:chExt cx="10109346" cy="3531330"/>
          </a:xfrm>
        </p:grpSpPr>
        <p:grpSp>
          <p:nvGrpSpPr>
            <p:cNvPr id="405" name=""/>
            <p:cNvGrpSpPr/>
            <p:nvPr/>
          </p:nvGrpSpPr>
          <p:grpSpPr>
            <a:xfrm rot="0" flipH="false" flipV="false">
              <a:off x="1041327" y="2317751"/>
              <a:ext cx="2879979" cy="3531330"/>
              <a:chOff x="695325" y="2325321"/>
              <a:chExt cx="2879979" cy="3531330"/>
            </a:xfrm>
          </p:grpSpPr>
          <p:cxnSp>
            <p:nvCxnSpPr>
              <p:cNvPr id="406" name="直接连接符 3"/>
              <p:cNvCxnSpPr/>
              <p:nvPr/>
            </p:nvCxnSpPr>
            <p:spPr>
              <a:xfrm>
                <a:off x="695325" y="2325321"/>
                <a:ext cx="0" cy="312057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7" name="椭圆 28"/>
              <p:cNvSpPr/>
              <p:nvPr/>
            </p:nvSpPr>
            <p:spPr bwMode="auto">
              <a:xfrm>
                <a:off x="862240" y="2376233"/>
                <a:ext cx="609600" cy="590704"/>
              </a:xfrm>
              <a:custGeom>
                <a:avLst/>
                <a:gdLst>
                  <a:gd name="connsiteX0" fmla="*/ 58918 w 323554"/>
                  <a:gd name="connsiteY0" fmla="*/ 189699 h 313525"/>
                  <a:gd name="connsiteX1" fmla="*/ 101421 w 323554"/>
                  <a:gd name="connsiteY1" fmla="*/ 189699 h 313525"/>
                  <a:gd name="connsiteX2" fmla="*/ 103997 w 323554"/>
                  <a:gd name="connsiteY2" fmla="*/ 189699 h 313525"/>
                  <a:gd name="connsiteX3" fmla="*/ 114301 w 323554"/>
                  <a:gd name="connsiteY3" fmla="*/ 201731 h 313525"/>
                  <a:gd name="connsiteX4" fmla="*/ 113013 w 323554"/>
                  <a:gd name="connsiteY4" fmla="*/ 205741 h 313525"/>
                  <a:gd name="connsiteX5" fmla="*/ 101421 w 323554"/>
                  <a:gd name="connsiteY5" fmla="*/ 215099 h 313525"/>
                  <a:gd name="connsiteX6" fmla="*/ 58918 w 323554"/>
                  <a:gd name="connsiteY6" fmla="*/ 215099 h 313525"/>
                  <a:gd name="connsiteX7" fmla="*/ 46038 w 323554"/>
                  <a:gd name="connsiteY7" fmla="*/ 201731 h 313525"/>
                  <a:gd name="connsiteX8" fmla="*/ 58918 w 323554"/>
                  <a:gd name="connsiteY8" fmla="*/ 189699 h 313525"/>
                  <a:gd name="connsiteX9" fmla="*/ 149225 w 323554"/>
                  <a:gd name="connsiteY9" fmla="*/ 165887 h 313525"/>
                  <a:gd name="connsiteX10" fmla="*/ 142875 w 323554"/>
                  <a:gd name="connsiteY10" fmla="*/ 186525 h 313525"/>
                  <a:gd name="connsiteX11" fmla="*/ 153988 w 323554"/>
                  <a:gd name="connsiteY11" fmla="*/ 196050 h 313525"/>
                  <a:gd name="connsiteX12" fmla="*/ 173038 w 323554"/>
                  <a:gd name="connsiteY12" fmla="*/ 188112 h 313525"/>
                  <a:gd name="connsiteX13" fmla="*/ 145188 w 323554"/>
                  <a:gd name="connsiteY13" fmla="*/ 151599 h 313525"/>
                  <a:gd name="connsiteX14" fmla="*/ 187326 w 323554"/>
                  <a:gd name="connsiteY14" fmla="*/ 190104 h 313525"/>
                  <a:gd name="connsiteX15" fmla="*/ 138803 w 323554"/>
                  <a:gd name="connsiteY15" fmla="*/ 210640 h 313525"/>
                  <a:gd name="connsiteX16" fmla="*/ 131142 w 323554"/>
                  <a:gd name="connsiteY16" fmla="*/ 210640 h 313525"/>
                  <a:gd name="connsiteX17" fmla="*/ 129865 w 323554"/>
                  <a:gd name="connsiteY17" fmla="*/ 202939 h 313525"/>
                  <a:gd name="connsiteX18" fmla="*/ 145188 w 323554"/>
                  <a:gd name="connsiteY18" fmla="*/ 151599 h 313525"/>
                  <a:gd name="connsiteX19" fmla="*/ 58982 w 323554"/>
                  <a:gd name="connsiteY19" fmla="*/ 146837 h 313525"/>
                  <a:gd name="connsiteX20" fmla="*/ 130176 w 323554"/>
                  <a:gd name="connsiteY20" fmla="*/ 146837 h 313525"/>
                  <a:gd name="connsiteX21" fmla="*/ 130176 w 323554"/>
                  <a:gd name="connsiteY21" fmla="*/ 148186 h 313525"/>
                  <a:gd name="connsiteX22" fmla="*/ 122409 w 323554"/>
                  <a:gd name="connsiteY22" fmla="*/ 173825 h 313525"/>
                  <a:gd name="connsiteX23" fmla="*/ 58982 w 323554"/>
                  <a:gd name="connsiteY23" fmla="*/ 173825 h 313525"/>
                  <a:gd name="connsiteX24" fmla="*/ 46038 w 323554"/>
                  <a:gd name="connsiteY24" fmla="*/ 160331 h 313525"/>
                  <a:gd name="connsiteX25" fmla="*/ 58982 w 323554"/>
                  <a:gd name="connsiteY25" fmla="*/ 146837 h 313525"/>
                  <a:gd name="connsiteX26" fmla="*/ 59011 w 323554"/>
                  <a:gd name="connsiteY26" fmla="*/ 105562 h 313525"/>
                  <a:gd name="connsiteX27" fmla="*/ 166688 w 323554"/>
                  <a:gd name="connsiteY27" fmla="*/ 105562 h 313525"/>
                  <a:gd name="connsiteX28" fmla="*/ 144634 w 323554"/>
                  <a:gd name="connsiteY28" fmla="*/ 130962 h 313525"/>
                  <a:gd name="connsiteX29" fmla="*/ 59011 w 323554"/>
                  <a:gd name="connsiteY29" fmla="*/ 130962 h 313525"/>
                  <a:gd name="connsiteX30" fmla="*/ 46038 w 323554"/>
                  <a:gd name="connsiteY30" fmla="*/ 118930 h 313525"/>
                  <a:gd name="connsiteX31" fmla="*/ 59011 w 323554"/>
                  <a:gd name="connsiteY31" fmla="*/ 105562 h 313525"/>
                  <a:gd name="connsiteX32" fmla="*/ 226883 w 323554"/>
                  <a:gd name="connsiteY32" fmla="*/ 81749 h 313525"/>
                  <a:gd name="connsiteX33" fmla="*/ 224292 w 323554"/>
                  <a:gd name="connsiteY33" fmla="*/ 83037 h 313525"/>
                  <a:gd name="connsiteX34" fmla="*/ 171159 w 323554"/>
                  <a:gd name="connsiteY34" fmla="*/ 140996 h 313525"/>
                  <a:gd name="connsiteX35" fmla="*/ 172455 w 323554"/>
                  <a:gd name="connsiteY35" fmla="*/ 146148 h 313525"/>
                  <a:gd name="connsiteX36" fmla="*/ 175047 w 323554"/>
                  <a:gd name="connsiteY36" fmla="*/ 148724 h 313525"/>
                  <a:gd name="connsiteX37" fmla="*/ 177639 w 323554"/>
                  <a:gd name="connsiteY37" fmla="*/ 150012 h 313525"/>
                  <a:gd name="connsiteX38" fmla="*/ 180230 w 323554"/>
                  <a:gd name="connsiteY38" fmla="*/ 148724 h 313525"/>
                  <a:gd name="connsiteX39" fmla="*/ 232067 w 323554"/>
                  <a:gd name="connsiteY39" fmla="*/ 90765 h 313525"/>
                  <a:gd name="connsiteX40" fmla="*/ 232067 w 323554"/>
                  <a:gd name="connsiteY40" fmla="*/ 85613 h 313525"/>
                  <a:gd name="connsiteX41" fmla="*/ 229475 w 323554"/>
                  <a:gd name="connsiteY41" fmla="*/ 83037 h 313525"/>
                  <a:gd name="connsiteX42" fmla="*/ 226883 w 323554"/>
                  <a:gd name="connsiteY42" fmla="*/ 81749 h 313525"/>
                  <a:gd name="connsiteX43" fmla="*/ 247254 w 323554"/>
                  <a:gd name="connsiteY43" fmla="*/ 62303 h 313525"/>
                  <a:gd name="connsiteX44" fmla="*/ 242491 w 323554"/>
                  <a:gd name="connsiteY44" fmla="*/ 63493 h 313525"/>
                  <a:gd name="connsiteX45" fmla="*/ 237729 w 323554"/>
                  <a:gd name="connsiteY45" fmla="*/ 68256 h 313525"/>
                  <a:gd name="connsiteX46" fmla="*/ 236538 w 323554"/>
                  <a:gd name="connsiteY46" fmla="*/ 70637 h 313525"/>
                  <a:gd name="connsiteX47" fmla="*/ 237729 w 323554"/>
                  <a:gd name="connsiteY47" fmla="*/ 73019 h 313525"/>
                  <a:gd name="connsiteX48" fmla="*/ 240110 w 323554"/>
                  <a:gd name="connsiteY48" fmla="*/ 74209 h 313525"/>
                  <a:gd name="connsiteX49" fmla="*/ 242491 w 323554"/>
                  <a:gd name="connsiteY49" fmla="*/ 75400 h 313525"/>
                  <a:gd name="connsiteX50" fmla="*/ 244873 w 323554"/>
                  <a:gd name="connsiteY50" fmla="*/ 75400 h 313525"/>
                  <a:gd name="connsiteX51" fmla="*/ 244873 w 323554"/>
                  <a:gd name="connsiteY51" fmla="*/ 74209 h 313525"/>
                  <a:gd name="connsiteX52" fmla="*/ 249635 w 323554"/>
                  <a:gd name="connsiteY52" fmla="*/ 69447 h 313525"/>
                  <a:gd name="connsiteX53" fmla="*/ 249635 w 323554"/>
                  <a:gd name="connsiteY53" fmla="*/ 64684 h 313525"/>
                  <a:gd name="connsiteX54" fmla="*/ 247254 w 323554"/>
                  <a:gd name="connsiteY54" fmla="*/ 62303 h 313525"/>
                  <a:gd name="connsiteX55" fmla="*/ 24647 w 323554"/>
                  <a:gd name="connsiteY55" fmla="*/ 48412 h 313525"/>
                  <a:gd name="connsiteX56" fmla="*/ 201069 w 323554"/>
                  <a:gd name="connsiteY56" fmla="*/ 48412 h 313525"/>
                  <a:gd name="connsiteX57" fmla="*/ 214041 w 323554"/>
                  <a:gd name="connsiteY57" fmla="*/ 52292 h 313525"/>
                  <a:gd name="connsiteX58" fmla="*/ 193285 w 323554"/>
                  <a:gd name="connsiteY58" fmla="*/ 76863 h 313525"/>
                  <a:gd name="connsiteX59" fmla="*/ 181610 w 323554"/>
                  <a:gd name="connsiteY59" fmla="*/ 72983 h 313525"/>
                  <a:gd name="connsiteX60" fmla="*/ 45403 w 323554"/>
                  <a:gd name="connsiteY60" fmla="*/ 72983 h 313525"/>
                  <a:gd name="connsiteX61" fmla="*/ 24647 w 323554"/>
                  <a:gd name="connsiteY61" fmla="*/ 93675 h 313525"/>
                  <a:gd name="connsiteX62" fmla="*/ 24647 w 323554"/>
                  <a:gd name="connsiteY62" fmla="*/ 268262 h 313525"/>
                  <a:gd name="connsiteX63" fmla="*/ 45403 w 323554"/>
                  <a:gd name="connsiteY63" fmla="*/ 287660 h 313525"/>
                  <a:gd name="connsiteX64" fmla="*/ 181610 w 323554"/>
                  <a:gd name="connsiteY64" fmla="*/ 287660 h 313525"/>
                  <a:gd name="connsiteX65" fmla="*/ 202366 w 323554"/>
                  <a:gd name="connsiteY65" fmla="*/ 268262 h 313525"/>
                  <a:gd name="connsiteX66" fmla="*/ 202366 w 323554"/>
                  <a:gd name="connsiteY66" fmla="*/ 202307 h 313525"/>
                  <a:gd name="connsiteX67" fmla="*/ 203663 w 323554"/>
                  <a:gd name="connsiteY67" fmla="*/ 201014 h 313525"/>
                  <a:gd name="connsiteX68" fmla="*/ 206258 w 323554"/>
                  <a:gd name="connsiteY68" fmla="*/ 198427 h 313525"/>
                  <a:gd name="connsiteX69" fmla="*/ 227013 w 323554"/>
                  <a:gd name="connsiteY69" fmla="*/ 175149 h 313525"/>
                  <a:gd name="connsiteX70" fmla="*/ 227013 w 323554"/>
                  <a:gd name="connsiteY70" fmla="*/ 287660 h 313525"/>
                  <a:gd name="connsiteX71" fmla="*/ 201069 w 323554"/>
                  <a:gd name="connsiteY71" fmla="*/ 313525 h 313525"/>
                  <a:gd name="connsiteX72" fmla="*/ 25944 w 323554"/>
                  <a:gd name="connsiteY72" fmla="*/ 313525 h 313525"/>
                  <a:gd name="connsiteX73" fmla="*/ 0 w 323554"/>
                  <a:gd name="connsiteY73" fmla="*/ 287660 h 313525"/>
                  <a:gd name="connsiteX74" fmla="*/ 0 w 323554"/>
                  <a:gd name="connsiteY74" fmla="*/ 72983 h 313525"/>
                  <a:gd name="connsiteX75" fmla="*/ 24647 w 323554"/>
                  <a:gd name="connsiteY75" fmla="*/ 48412 h 313525"/>
                  <a:gd name="connsiteX76" fmla="*/ 242888 w 323554"/>
                  <a:gd name="connsiteY76" fmla="*/ 42062 h 313525"/>
                  <a:gd name="connsiteX77" fmla="*/ 285751 w 323554"/>
                  <a:gd name="connsiteY77" fmla="*/ 81750 h 313525"/>
                  <a:gd name="connsiteX78" fmla="*/ 279401 w 323554"/>
                  <a:gd name="connsiteY78" fmla="*/ 89687 h 313525"/>
                  <a:gd name="connsiteX79" fmla="*/ 200026 w 323554"/>
                  <a:gd name="connsiteY79" fmla="*/ 178587 h 313525"/>
                  <a:gd name="connsiteX80" fmla="*/ 193676 w 323554"/>
                  <a:gd name="connsiteY80" fmla="*/ 184937 h 313525"/>
                  <a:gd name="connsiteX81" fmla="*/ 150813 w 323554"/>
                  <a:gd name="connsiteY81" fmla="*/ 146837 h 313525"/>
                  <a:gd name="connsiteX82" fmla="*/ 155576 w 323554"/>
                  <a:gd name="connsiteY82" fmla="*/ 138899 h 313525"/>
                  <a:gd name="connsiteX83" fmla="*/ 236538 w 323554"/>
                  <a:gd name="connsiteY83" fmla="*/ 48412 h 313525"/>
                  <a:gd name="connsiteX84" fmla="*/ 257175 w 323554"/>
                  <a:gd name="connsiteY84" fmla="*/ 26187 h 313525"/>
                  <a:gd name="connsiteX85" fmla="*/ 301625 w 323554"/>
                  <a:gd name="connsiteY85" fmla="*/ 64287 h 313525"/>
                  <a:gd name="connsiteX86" fmla="*/ 295275 w 323554"/>
                  <a:gd name="connsiteY86" fmla="*/ 72225 h 313525"/>
                  <a:gd name="connsiteX87" fmla="*/ 290513 w 323554"/>
                  <a:gd name="connsiteY87" fmla="*/ 75400 h 313525"/>
                  <a:gd name="connsiteX88" fmla="*/ 247650 w 323554"/>
                  <a:gd name="connsiteY88" fmla="*/ 37300 h 313525"/>
                  <a:gd name="connsiteX89" fmla="*/ 250825 w 323554"/>
                  <a:gd name="connsiteY89" fmla="*/ 34125 h 313525"/>
                  <a:gd name="connsiteX90" fmla="*/ 285750 w 323554"/>
                  <a:gd name="connsiteY90" fmla="*/ 11899 h 313525"/>
                  <a:gd name="connsiteX91" fmla="*/ 279400 w 323554"/>
                  <a:gd name="connsiteY91" fmla="*/ 19837 h 313525"/>
                  <a:gd name="connsiteX92" fmla="*/ 304800 w 323554"/>
                  <a:gd name="connsiteY92" fmla="*/ 43649 h 313525"/>
                  <a:gd name="connsiteX93" fmla="*/ 312738 w 323554"/>
                  <a:gd name="connsiteY93" fmla="*/ 35712 h 313525"/>
                  <a:gd name="connsiteX94" fmla="*/ 285265 w 323554"/>
                  <a:gd name="connsiteY94" fmla="*/ 516 h 313525"/>
                  <a:gd name="connsiteX95" fmla="*/ 294336 w 323554"/>
                  <a:gd name="connsiteY95" fmla="*/ 3151 h 313525"/>
                  <a:gd name="connsiteX96" fmla="*/ 318958 w 323554"/>
                  <a:gd name="connsiteY96" fmla="*/ 25545 h 313525"/>
                  <a:gd name="connsiteX97" fmla="*/ 320254 w 323554"/>
                  <a:gd name="connsiteY97" fmla="*/ 43987 h 313525"/>
                  <a:gd name="connsiteX98" fmla="*/ 305999 w 323554"/>
                  <a:gd name="connsiteY98" fmla="*/ 61112 h 313525"/>
                  <a:gd name="connsiteX99" fmla="*/ 261938 w 323554"/>
                  <a:gd name="connsiteY99" fmla="*/ 20276 h 313525"/>
                  <a:gd name="connsiteX100" fmla="*/ 276193 w 323554"/>
                  <a:gd name="connsiteY100" fmla="*/ 4468 h 313525"/>
                  <a:gd name="connsiteX101" fmla="*/ 285265 w 323554"/>
                  <a:gd name="connsiteY101" fmla="*/ 516 h 313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</a:cxnLst>
                <a:rect l="l" t="t" r="r" b="b"/>
                <a:pathLst>
                  <a:path w="323554" h="313525">
                    <a:moveTo>
                      <a:pt x="58918" y="189699"/>
                    </a:moveTo>
                    <a:cubicBezTo>
                      <a:pt x="58918" y="189699"/>
                      <a:pt x="58918" y="189699"/>
                      <a:pt x="101421" y="189699"/>
                    </a:cubicBezTo>
                    <a:cubicBezTo>
                      <a:pt x="102709" y="189699"/>
                      <a:pt x="102709" y="189699"/>
                      <a:pt x="103997" y="189699"/>
                    </a:cubicBezTo>
                    <a:cubicBezTo>
                      <a:pt x="109149" y="189699"/>
                      <a:pt x="114301" y="195046"/>
                      <a:pt x="114301" y="201731"/>
                    </a:cubicBezTo>
                    <a:cubicBezTo>
                      <a:pt x="114301" y="203067"/>
                      <a:pt x="114301" y="204404"/>
                      <a:pt x="113013" y="205741"/>
                    </a:cubicBezTo>
                    <a:cubicBezTo>
                      <a:pt x="111725" y="211088"/>
                      <a:pt x="107861" y="215099"/>
                      <a:pt x="101421" y="215099"/>
                    </a:cubicBezTo>
                    <a:cubicBezTo>
                      <a:pt x="101421" y="215099"/>
                      <a:pt x="101421" y="215099"/>
                      <a:pt x="58918" y="215099"/>
                    </a:cubicBezTo>
                    <a:cubicBezTo>
                      <a:pt x="51190" y="215099"/>
                      <a:pt x="46038" y="209752"/>
                      <a:pt x="46038" y="201731"/>
                    </a:cubicBezTo>
                    <a:cubicBezTo>
                      <a:pt x="46038" y="195046"/>
                      <a:pt x="51190" y="189699"/>
                      <a:pt x="58918" y="189699"/>
                    </a:cubicBezTo>
                    <a:close/>
                    <a:moveTo>
                      <a:pt x="149225" y="165887"/>
                    </a:moveTo>
                    <a:lnTo>
                      <a:pt x="142875" y="186525"/>
                    </a:lnTo>
                    <a:lnTo>
                      <a:pt x="153988" y="196050"/>
                    </a:lnTo>
                    <a:lnTo>
                      <a:pt x="173038" y="188112"/>
                    </a:lnTo>
                    <a:close/>
                    <a:moveTo>
                      <a:pt x="145188" y="151599"/>
                    </a:moveTo>
                    <a:cubicBezTo>
                      <a:pt x="145188" y="151599"/>
                      <a:pt x="145188" y="151599"/>
                      <a:pt x="187326" y="190104"/>
                    </a:cubicBezTo>
                    <a:cubicBezTo>
                      <a:pt x="187326" y="190104"/>
                      <a:pt x="187326" y="190104"/>
                      <a:pt x="138803" y="210640"/>
                    </a:cubicBezTo>
                    <a:cubicBezTo>
                      <a:pt x="136249" y="211924"/>
                      <a:pt x="133696" y="211924"/>
                      <a:pt x="131142" y="210640"/>
                    </a:cubicBezTo>
                    <a:cubicBezTo>
                      <a:pt x="129865" y="208073"/>
                      <a:pt x="128588" y="205506"/>
                      <a:pt x="129865" y="202939"/>
                    </a:cubicBezTo>
                    <a:cubicBezTo>
                      <a:pt x="129865" y="202939"/>
                      <a:pt x="129865" y="202939"/>
                      <a:pt x="145188" y="151599"/>
                    </a:cubicBezTo>
                    <a:close/>
                    <a:moveTo>
                      <a:pt x="58982" y="146837"/>
                    </a:moveTo>
                    <a:cubicBezTo>
                      <a:pt x="58982" y="146837"/>
                      <a:pt x="58982" y="146837"/>
                      <a:pt x="130176" y="146837"/>
                    </a:cubicBezTo>
                    <a:cubicBezTo>
                      <a:pt x="130176" y="148186"/>
                      <a:pt x="130176" y="148186"/>
                      <a:pt x="130176" y="148186"/>
                    </a:cubicBezTo>
                    <a:lnTo>
                      <a:pt x="122409" y="173825"/>
                    </a:lnTo>
                    <a:cubicBezTo>
                      <a:pt x="122409" y="173825"/>
                      <a:pt x="122409" y="173825"/>
                      <a:pt x="58982" y="173825"/>
                    </a:cubicBezTo>
                    <a:cubicBezTo>
                      <a:pt x="51216" y="173825"/>
                      <a:pt x="46038" y="167078"/>
                      <a:pt x="46038" y="160331"/>
                    </a:cubicBezTo>
                    <a:cubicBezTo>
                      <a:pt x="46038" y="153584"/>
                      <a:pt x="51216" y="146837"/>
                      <a:pt x="58982" y="146837"/>
                    </a:cubicBezTo>
                    <a:close/>
                    <a:moveTo>
                      <a:pt x="59011" y="105562"/>
                    </a:moveTo>
                    <a:lnTo>
                      <a:pt x="166688" y="105562"/>
                    </a:lnTo>
                    <a:cubicBezTo>
                      <a:pt x="166688" y="105562"/>
                      <a:pt x="166688" y="105562"/>
                      <a:pt x="144634" y="130962"/>
                    </a:cubicBezTo>
                    <a:cubicBezTo>
                      <a:pt x="144634" y="130962"/>
                      <a:pt x="144634" y="130962"/>
                      <a:pt x="59011" y="130962"/>
                    </a:cubicBezTo>
                    <a:cubicBezTo>
                      <a:pt x="51227" y="130962"/>
                      <a:pt x="46038" y="125615"/>
                      <a:pt x="46038" y="118930"/>
                    </a:cubicBezTo>
                    <a:cubicBezTo>
                      <a:pt x="46038" y="110909"/>
                      <a:pt x="51227" y="105562"/>
                      <a:pt x="59011" y="105562"/>
                    </a:cubicBezTo>
                    <a:close/>
                    <a:moveTo>
                      <a:pt x="226883" y="81749"/>
                    </a:moveTo>
                    <a:cubicBezTo>
                      <a:pt x="225587" y="81749"/>
                      <a:pt x="224292" y="83037"/>
                      <a:pt x="224292" y="83037"/>
                    </a:cubicBezTo>
                    <a:cubicBezTo>
                      <a:pt x="224292" y="83037"/>
                      <a:pt x="224292" y="83037"/>
                      <a:pt x="171159" y="140996"/>
                    </a:cubicBezTo>
                    <a:cubicBezTo>
                      <a:pt x="169863" y="142284"/>
                      <a:pt x="169863" y="144860"/>
                      <a:pt x="172455" y="146148"/>
                    </a:cubicBezTo>
                    <a:cubicBezTo>
                      <a:pt x="172455" y="146148"/>
                      <a:pt x="172455" y="146148"/>
                      <a:pt x="175047" y="148724"/>
                    </a:cubicBezTo>
                    <a:cubicBezTo>
                      <a:pt x="175047" y="148724"/>
                      <a:pt x="176343" y="150012"/>
                      <a:pt x="177639" y="150012"/>
                    </a:cubicBezTo>
                    <a:cubicBezTo>
                      <a:pt x="177639" y="150012"/>
                      <a:pt x="178934" y="148724"/>
                      <a:pt x="180230" y="148724"/>
                    </a:cubicBezTo>
                    <a:cubicBezTo>
                      <a:pt x="180230" y="148724"/>
                      <a:pt x="180230" y="148724"/>
                      <a:pt x="232067" y="90765"/>
                    </a:cubicBezTo>
                    <a:cubicBezTo>
                      <a:pt x="233363" y="89477"/>
                      <a:pt x="233363" y="86901"/>
                      <a:pt x="232067" y="85613"/>
                    </a:cubicBezTo>
                    <a:cubicBezTo>
                      <a:pt x="232067" y="85613"/>
                      <a:pt x="232067" y="85613"/>
                      <a:pt x="229475" y="83037"/>
                    </a:cubicBezTo>
                    <a:cubicBezTo>
                      <a:pt x="228179" y="81749"/>
                      <a:pt x="226883" y="81749"/>
                      <a:pt x="226883" y="81749"/>
                    </a:cubicBezTo>
                    <a:close/>
                    <a:moveTo>
                      <a:pt x="247254" y="62303"/>
                    </a:moveTo>
                    <a:cubicBezTo>
                      <a:pt x="244873" y="61112"/>
                      <a:pt x="243682" y="62303"/>
                      <a:pt x="242491" y="63493"/>
                    </a:cubicBezTo>
                    <a:cubicBezTo>
                      <a:pt x="242491" y="63493"/>
                      <a:pt x="242491" y="63493"/>
                      <a:pt x="237729" y="68256"/>
                    </a:cubicBezTo>
                    <a:cubicBezTo>
                      <a:pt x="237729" y="68256"/>
                      <a:pt x="236538" y="69447"/>
                      <a:pt x="236538" y="70637"/>
                    </a:cubicBezTo>
                    <a:cubicBezTo>
                      <a:pt x="236538" y="70637"/>
                      <a:pt x="237729" y="71828"/>
                      <a:pt x="237729" y="73019"/>
                    </a:cubicBezTo>
                    <a:cubicBezTo>
                      <a:pt x="237729" y="73019"/>
                      <a:pt x="237729" y="73019"/>
                      <a:pt x="240110" y="74209"/>
                    </a:cubicBezTo>
                    <a:cubicBezTo>
                      <a:pt x="241301" y="75400"/>
                      <a:pt x="242491" y="75400"/>
                      <a:pt x="242491" y="75400"/>
                    </a:cubicBezTo>
                    <a:cubicBezTo>
                      <a:pt x="243682" y="75400"/>
                      <a:pt x="243682" y="75400"/>
                      <a:pt x="244873" y="75400"/>
                    </a:cubicBezTo>
                    <a:cubicBezTo>
                      <a:pt x="244873" y="74209"/>
                      <a:pt x="244873" y="74209"/>
                      <a:pt x="244873" y="74209"/>
                    </a:cubicBezTo>
                    <a:cubicBezTo>
                      <a:pt x="244873" y="74209"/>
                      <a:pt x="244873" y="74209"/>
                      <a:pt x="249635" y="69447"/>
                    </a:cubicBezTo>
                    <a:cubicBezTo>
                      <a:pt x="250826" y="68256"/>
                      <a:pt x="250826" y="65875"/>
                      <a:pt x="249635" y="64684"/>
                    </a:cubicBezTo>
                    <a:cubicBezTo>
                      <a:pt x="249635" y="64684"/>
                      <a:pt x="249635" y="64684"/>
                      <a:pt x="247254" y="62303"/>
                    </a:cubicBezTo>
                    <a:close/>
                    <a:moveTo>
                      <a:pt x="24647" y="48412"/>
                    </a:moveTo>
                    <a:cubicBezTo>
                      <a:pt x="24647" y="48412"/>
                      <a:pt x="24647" y="48412"/>
                      <a:pt x="201069" y="48412"/>
                    </a:cubicBezTo>
                    <a:cubicBezTo>
                      <a:pt x="206258" y="48412"/>
                      <a:pt x="210149" y="49705"/>
                      <a:pt x="214041" y="52292"/>
                    </a:cubicBezTo>
                    <a:cubicBezTo>
                      <a:pt x="214041" y="52292"/>
                      <a:pt x="214041" y="52292"/>
                      <a:pt x="193285" y="76863"/>
                    </a:cubicBezTo>
                    <a:cubicBezTo>
                      <a:pt x="189394" y="74277"/>
                      <a:pt x="185502" y="72983"/>
                      <a:pt x="181610" y="72983"/>
                    </a:cubicBezTo>
                    <a:cubicBezTo>
                      <a:pt x="181610" y="72983"/>
                      <a:pt x="181610" y="72983"/>
                      <a:pt x="45403" y="72983"/>
                    </a:cubicBezTo>
                    <a:cubicBezTo>
                      <a:pt x="33728" y="72983"/>
                      <a:pt x="24647" y="82036"/>
                      <a:pt x="24647" y="93675"/>
                    </a:cubicBezTo>
                    <a:cubicBezTo>
                      <a:pt x="24647" y="93675"/>
                      <a:pt x="24647" y="93675"/>
                      <a:pt x="24647" y="268262"/>
                    </a:cubicBezTo>
                    <a:cubicBezTo>
                      <a:pt x="24647" y="278608"/>
                      <a:pt x="33728" y="287660"/>
                      <a:pt x="45403" y="287660"/>
                    </a:cubicBezTo>
                    <a:cubicBezTo>
                      <a:pt x="45403" y="287660"/>
                      <a:pt x="45403" y="287660"/>
                      <a:pt x="181610" y="287660"/>
                    </a:cubicBezTo>
                    <a:cubicBezTo>
                      <a:pt x="193285" y="287660"/>
                      <a:pt x="202366" y="278608"/>
                      <a:pt x="202366" y="268262"/>
                    </a:cubicBezTo>
                    <a:cubicBezTo>
                      <a:pt x="202366" y="268262"/>
                      <a:pt x="202366" y="268262"/>
                      <a:pt x="202366" y="202307"/>
                    </a:cubicBezTo>
                    <a:cubicBezTo>
                      <a:pt x="202366" y="202307"/>
                      <a:pt x="202366" y="201014"/>
                      <a:pt x="203663" y="201014"/>
                    </a:cubicBezTo>
                    <a:cubicBezTo>
                      <a:pt x="203663" y="199720"/>
                      <a:pt x="204960" y="199720"/>
                      <a:pt x="206258" y="198427"/>
                    </a:cubicBezTo>
                    <a:cubicBezTo>
                      <a:pt x="206258" y="198427"/>
                      <a:pt x="206258" y="198427"/>
                      <a:pt x="227013" y="175149"/>
                    </a:cubicBezTo>
                    <a:cubicBezTo>
                      <a:pt x="227013" y="175149"/>
                      <a:pt x="227013" y="175149"/>
                      <a:pt x="227013" y="287660"/>
                    </a:cubicBezTo>
                    <a:cubicBezTo>
                      <a:pt x="227013" y="301886"/>
                      <a:pt x="215338" y="313525"/>
                      <a:pt x="201069" y="313525"/>
                    </a:cubicBezTo>
                    <a:cubicBezTo>
                      <a:pt x="201069" y="313525"/>
                      <a:pt x="201069" y="313525"/>
                      <a:pt x="25944" y="313525"/>
                    </a:cubicBezTo>
                    <a:cubicBezTo>
                      <a:pt x="11675" y="313525"/>
                      <a:pt x="0" y="301886"/>
                      <a:pt x="0" y="287660"/>
                    </a:cubicBezTo>
                    <a:cubicBezTo>
                      <a:pt x="0" y="287660"/>
                      <a:pt x="0" y="287660"/>
                      <a:pt x="0" y="72983"/>
                    </a:cubicBezTo>
                    <a:cubicBezTo>
                      <a:pt x="0" y="60051"/>
                      <a:pt x="10378" y="48412"/>
                      <a:pt x="24647" y="48412"/>
                    </a:cubicBezTo>
                    <a:close/>
                    <a:moveTo>
                      <a:pt x="242888" y="42062"/>
                    </a:moveTo>
                    <a:lnTo>
                      <a:pt x="285751" y="81750"/>
                    </a:lnTo>
                    <a:lnTo>
                      <a:pt x="279401" y="89687"/>
                    </a:lnTo>
                    <a:lnTo>
                      <a:pt x="200026" y="178587"/>
                    </a:lnTo>
                    <a:lnTo>
                      <a:pt x="193676" y="184937"/>
                    </a:lnTo>
                    <a:lnTo>
                      <a:pt x="150813" y="146837"/>
                    </a:lnTo>
                    <a:lnTo>
                      <a:pt x="155576" y="138899"/>
                    </a:lnTo>
                    <a:lnTo>
                      <a:pt x="236538" y="48412"/>
                    </a:lnTo>
                    <a:close/>
                    <a:moveTo>
                      <a:pt x="257175" y="26187"/>
                    </a:moveTo>
                    <a:lnTo>
                      <a:pt x="301625" y="64287"/>
                    </a:lnTo>
                    <a:lnTo>
                      <a:pt x="295275" y="72225"/>
                    </a:lnTo>
                    <a:lnTo>
                      <a:pt x="290513" y="75400"/>
                    </a:lnTo>
                    <a:lnTo>
                      <a:pt x="247650" y="37300"/>
                    </a:lnTo>
                    <a:lnTo>
                      <a:pt x="250825" y="34125"/>
                    </a:lnTo>
                    <a:close/>
                    <a:moveTo>
                      <a:pt x="285750" y="11899"/>
                    </a:moveTo>
                    <a:lnTo>
                      <a:pt x="279400" y="19837"/>
                    </a:lnTo>
                    <a:lnTo>
                      <a:pt x="304800" y="43649"/>
                    </a:lnTo>
                    <a:lnTo>
                      <a:pt x="312738" y="35712"/>
                    </a:lnTo>
                    <a:close/>
                    <a:moveTo>
                      <a:pt x="285265" y="516"/>
                    </a:moveTo>
                    <a:cubicBezTo>
                      <a:pt x="289152" y="-801"/>
                      <a:pt x="291744" y="516"/>
                      <a:pt x="294336" y="3151"/>
                    </a:cubicBezTo>
                    <a:cubicBezTo>
                      <a:pt x="294336" y="3151"/>
                      <a:pt x="294336" y="3151"/>
                      <a:pt x="318958" y="25545"/>
                    </a:cubicBezTo>
                    <a:cubicBezTo>
                      <a:pt x="324142" y="30814"/>
                      <a:pt x="325438" y="38718"/>
                      <a:pt x="320254" y="43987"/>
                    </a:cubicBezTo>
                    <a:cubicBezTo>
                      <a:pt x="320254" y="43987"/>
                      <a:pt x="320254" y="43987"/>
                      <a:pt x="305999" y="61112"/>
                    </a:cubicBezTo>
                    <a:cubicBezTo>
                      <a:pt x="305999" y="61112"/>
                      <a:pt x="305999" y="61112"/>
                      <a:pt x="261938" y="20276"/>
                    </a:cubicBezTo>
                    <a:cubicBezTo>
                      <a:pt x="261938" y="20276"/>
                      <a:pt x="261938" y="20276"/>
                      <a:pt x="276193" y="4468"/>
                    </a:cubicBezTo>
                    <a:cubicBezTo>
                      <a:pt x="278785" y="1834"/>
                      <a:pt x="281377" y="516"/>
                      <a:pt x="285265" y="516"/>
                    </a:cubicBezTo>
                    <a:close/>
                  </a:path>
                </a:pathLst>
              </a:custGeom>
              <a:solidFill>
                <a:schemeClr val="accent1">
                  <a:alpha val="100000"/>
                </a:schemeClr>
              </a:solidFill>
              <a:ln w="254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false" vert="horz" wrap="none" lIns="0" tIns="0" rIns="0" bIns="0" numCol="1" spcCol="0" rtlCol="false" fromWordArt="false" anchor="ctr" anchorCtr="false" forceAA="false" compatLnSpc="false">
                <a:noAutofit/>
              </a:bodyPr>
              <a:lstStyle/>
              <a:p>
                <a:pPr lvl="0" algn="ctr">
                  <a:buClrTx/>
                  <a:buSzTx/>
                  <a:buFontTx/>
                </a:pPr>
                <a:endParaRPr lang="zh-CN" sz="1200">
                  <a:solidFill>
                    <a:schemeClr val="bg1">
                      <a:alpha val="100000"/>
                    </a:schemeClr>
                  </a:solidFill>
                  <a:latin typeface="默认字体"/>
                  <a:ea typeface="默认字体"/>
                  <a:cs typeface="思源黑体 CN Medium"/>
                  <a:sym typeface="等线"/>
                </a:endParaRPr>
              </a:p>
            </p:txBody>
          </p:sp>
          <p:grpSp>
            <p:nvGrpSpPr>
              <p:cNvPr id="408" name=""/>
              <p:cNvGrpSpPr/>
              <p:nvPr/>
            </p:nvGrpSpPr>
            <p:grpSpPr>
              <a:xfrm rot="0" flipH="false" flipV="false">
                <a:off x="695325" y="3121671"/>
                <a:ext cx="2879979" cy="2734980"/>
                <a:chOff x="695325" y="3121671"/>
                <a:chExt cx="2160036" cy="2734980"/>
              </a:xfrm>
            </p:grpSpPr>
            <p:sp>
              <p:nvSpPr>
                <p:cNvPr id="409" name="Rectangle 29" descr="{&quot;isTemplate&quot;:true,&quot;type&quot;:&quot;content&quot;,&quot;canOmit&quot;:false,&quot;range&quot;:0}"/>
                <p:cNvSpPr/>
                <p:nvPr/>
              </p:nvSpPr>
              <p:spPr>
                <a:xfrm rot="0" flipH="false" flipV="false">
                  <a:off x="695345" y="3491003"/>
                  <a:ext cx="2160016" cy="2365648"/>
                </a:xfrm>
                <a:prstGeom prst="rect">
                  <a:avLst/>
                </a:prstGeom>
              </p:spPr>
              <p:txBody>
                <a:bodyPr wrap="square">
                  <a:noAutofit/>
                </a:bodyPr>
                <a:lstStyle/>
                <a:p>
                  <a:pPr marL="0" lvl="0" indent="0" algn="l" defTabSz="914400">
                    <a:lnSpc>
                      <a:spcPct val="130000"/>
                    </a:lnSpc>
                    <a:buClrTx/>
                    <a:buSzTx/>
                    <a:buFontTx/>
                    <a:buNone/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r>
                    <a:rPr lang="zh-CN" sz="1400" b="false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默认字体"/>
                      <a:ea typeface="默认字体"/>
                      <a:cs typeface="等线"/>
                      <a:sym typeface="等线"/>
                    </a:rPr>
                    <a:t>加强技术研发，提升网络服务的稳定性和安全性，拓展更多行业客户。</a:t>
                  </a:r>
                  <a:endParaRPr/>
                </a:p>
              </p:txBody>
            </p:sp>
            <p:sp>
              <p:nvSpPr>
                <p:cNvPr id="410" name="Rectangle 30" descr="{&quot;isTemplate&quot;:true,&quot;type&quot;:&quot;title&quot;,&quot;canOmit&quot;:false,&quot;range&quot;:0}"/>
                <p:cNvSpPr/>
                <p:nvPr/>
              </p:nvSpPr>
              <p:spPr>
                <a:xfrm rot="0" flipH="false" flipV="false">
                  <a:off x="695325" y="3121671"/>
                  <a:ext cx="2160016" cy="368300"/>
                </a:xfrm>
                <a:prstGeom prst="rect">
                  <a:avLst/>
                </a:prstGeom>
              </p:spPr>
              <p:txBody>
                <a:bodyPr wrap="square">
                  <a:noAutofit/>
                </a:bodyPr>
                <a:lstStyle/>
                <a:p>
                  <a:pPr marL="0" lvl="0" indent="0" algn="l" defTabSz="914400">
                    <a:lnSpc>
                      <a:spcPct val="100000"/>
                    </a:lnSpc>
                    <a:buClrTx/>
                    <a:buSzTx/>
                    <a:buFontTx/>
                    <a:buNone/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r>
                    <a:rPr lang="zh-CN" sz="1600" b="true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latin typeface="默认字体"/>
                      <a:ea typeface="默认字体"/>
                      <a:cs typeface="等线"/>
                      <a:sym typeface="等线"/>
                    </a:rPr>
                    <a:t>深耕网络技术服务</a:t>
                  </a:r>
                  <a:endParaRPr>
                    <a:latin typeface="默认字体"/>
                    <a:ea typeface="默认字体"/>
                    <a:cs typeface="+mn-cs"/>
                  </a:endParaRPr>
                </a:p>
              </p:txBody>
            </p:sp>
          </p:grpSp>
        </p:grpSp>
        <p:grpSp>
          <p:nvGrpSpPr>
            <p:cNvPr id="411" name=""/>
            <p:cNvGrpSpPr/>
            <p:nvPr/>
          </p:nvGrpSpPr>
          <p:grpSpPr>
            <a:xfrm rot="0" flipH="false" flipV="false">
              <a:off x="4556225" y="2317751"/>
              <a:ext cx="2946503" cy="3531330"/>
              <a:chOff x="3642632" y="2325321"/>
              <a:chExt cx="2946503" cy="3531330"/>
            </a:xfrm>
          </p:grpSpPr>
          <p:cxnSp>
            <p:nvCxnSpPr>
              <p:cNvPr id="412" name="直接连接符 8"/>
              <p:cNvCxnSpPr/>
              <p:nvPr/>
            </p:nvCxnSpPr>
            <p:spPr>
              <a:xfrm>
                <a:off x="3642632" y="2325321"/>
                <a:ext cx="0" cy="312057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3" name="椭圆 29"/>
              <p:cNvSpPr/>
              <p:nvPr/>
            </p:nvSpPr>
            <p:spPr bwMode="auto">
              <a:xfrm>
                <a:off x="3809547" y="2445490"/>
                <a:ext cx="609600" cy="452190"/>
              </a:xfrm>
              <a:custGeom>
                <a:avLst/>
                <a:gdLst>
                  <a:gd name="connsiteX0" fmla="*/ 9246 w 338138"/>
                  <a:gd name="connsiteY0" fmla="*/ 217487 h 250825"/>
                  <a:gd name="connsiteX1" fmla="*/ 328892 w 338138"/>
                  <a:gd name="connsiteY1" fmla="*/ 217487 h 250825"/>
                  <a:gd name="connsiteX2" fmla="*/ 338138 w 338138"/>
                  <a:gd name="connsiteY2" fmla="*/ 226822 h 250825"/>
                  <a:gd name="connsiteX3" fmla="*/ 314363 w 338138"/>
                  <a:gd name="connsiteY3" fmla="*/ 250825 h 250825"/>
                  <a:gd name="connsiteX4" fmla="*/ 23775 w 338138"/>
                  <a:gd name="connsiteY4" fmla="*/ 250825 h 250825"/>
                  <a:gd name="connsiteX5" fmla="*/ 0 w 338138"/>
                  <a:gd name="connsiteY5" fmla="*/ 226822 h 250825"/>
                  <a:gd name="connsiteX6" fmla="*/ 9246 w 338138"/>
                  <a:gd name="connsiteY6" fmla="*/ 217487 h 250825"/>
                  <a:gd name="connsiteX7" fmla="*/ 100182 w 338138"/>
                  <a:gd name="connsiteY7" fmla="*/ 100012 h 250825"/>
                  <a:gd name="connsiteX8" fmla="*/ 123655 w 338138"/>
                  <a:gd name="connsiteY8" fmla="*/ 100012 h 250825"/>
                  <a:gd name="connsiteX9" fmla="*/ 130175 w 338138"/>
                  <a:gd name="connsiteY9" fmla="*/ 106705 h 250825"/>
                  <a:gd name="connsiteX10" fmla="*/ 130175 w 338138"/>
                  <a:gd name="connsiteY10" fmla="*/ 161583 h 250825"/>
                  <a:gd name="connsiteX11" fmla="*/ 123655 w 338138"/>
                  <a:gd name="connsiteY11" fmla="*/ 168275 h 250825"/>
                  <a:gd name="connsiteX12" fmla="*/ 100182 w 338138"/>
                  <a:gd name="connsiteY12" fmla="*/ 168275 h 250825"/>
                  <a:gd name="connsiteX13" fmla="*/ 93662 w 338138"/>
                  <a:gd name="connsiteY13" fmla="*/ 161583 h 250825"/>
                  <a:gd name="connsiteX14" fmla="*/ 93662 w 338138"/>
                  <a:gd name="connsiteY14" fmla="*/ 106705 h 250825"/>
                  <a:gd name="connsiteX15" fmla="*/ 100182 w 338138"/>
                  <a:gd name="connsiteY15" fmla="*/ 100012 h 250825"/>
                  <a:gd name="connsiteX16" fmla="*/ 157332 w 338138"/>
                  <a:gd name="connsiteY16" fmla="*/ 77787 h 250825"/>
                  <a:gd name="connsiteX17" fmla="*/ 180805 w 338138"/>
                  <a:gd name="connsiteY17" fmla="*/ 77787 h 250825"/>
                  <a:gd name="connsiteX18" fmla="*/ 187325 w 338138"/>
                  <a:gd name="connsiteY18" fmla="*/ 84441 h 250825"/>
                  <a:gd name="connsiteX19" fmla="*/ 187325 w 338138"/>
                  <a:gd name="connsiteY19" fmla="*/ 161622 h 250825"/>
                  <a:gd name="connsiteX20" fmla="*/ 180805 w 338138"/>
                  <a:gd name="connsiteY20" fmla="*/ 168275 h 250825"/>
                  <a:gd name="connsiteX21" fmla="*/ 157332 w 338138"/>
                  <a:gd name="connsiteY21" fmla="*/ 168275 h 250825"/>
                  <a:gd name="connsiteX22" fmla="*/ 150812 w 338138"/>
                  <a:gd name="connsiteY22" fmla="*/ 161622 h 250825"/>
                  <a:gd name="connsiteX23" fmla="*/ 150812 w 338138"/>
                  <a:gd name="connsiteY23" fmla="*/ 84441 h 250825"/>
                  <a:gd name="connsiteX24" fmla="*/ 157332 w 338138"/>
                  <a:gd name="connsiteY24" fmla="*/ 77787 h 250825"/>
                  <a:gd name="connsiteX25" fmla="*/ 216070 w 338138"/>
                  <a:gd name="connsiteY25" fmla="*/ 49212 h 250825"/>
                  <a:gd name="connsiteX26" fmla="*/ 239543 w 338138"/>
                  <a:gd name="connsiteY26" fmla="*/ 49212 h 250825"/>
                  <a:gd name="connsiteX27" fmla="*/ 246063 w 338138"/>
                  <a:gd name="connsiteY27" fmla="*/ 55827 h 250825"/>
                  <a:gd name="connsiteX28" fmla="*/ 246063 w 338138"/>
                  <a:gd name="connsiteY28" fmla="*/ 161661 h 250825"/>
                  <a:gd name="connsiteX29" fmla="*/ 239543 w 338138"/>
                  <a:gd name="connsiteY29" fmla="*/ 168275 h 250825"/>
                  <a:gd name="connsiteX30" fmla="*/ 216070 w 338138"/>
                  <a:gd name="connsiteY30" fmla="*/ 168275 h 250825"/>
                  <a:gd name="connsiteX31" fmla="*/ 209550 w 338138"/>
                  <a:gd name="connsiteY31" fmla="*/ 161661 h 250825"/>
                  <a:gd name="connsiteX32" fmla="*/ 209550 w 338138"/>
                  <a:gd name="connsiteY32" fmla="*/ 55827 h 250825"/>
                  <a:gd name="connsiteX33" fmla="*/ 216070 w 338138"/>
                  <a:gd name="connsiteY33" fmla="*/ 49212 h 250825"/>
                  <a:gd name="connsiteX34" fmla="*/ 53428 w 338138"/>
                  <a:gd name="connsiteY34" fmla="*/ 22225 h 250825"/>
                  <a:gd name="connsiteX35" fmla="*/ 50800 w 338138"/>
                  <a:gd name="connsiteY35" fmla="*/ 24858 h 250825"/>
                  <a:gd name="connsiteX36" fmla="*/ 50800 w 338138"/>
                  <a:gd name="connsiteY36" fmla="*/ 182834 h 250825"/>
                  <a:gd name="connsiteX37" fmla="*/ 53428 w 338138"/>
                  <a:gd name="connsiteY37" fmla="*/ 184150 h 250825"/>
                  <a:gd name="connsiteX38" fmla="*/ 284710 w 338138"/>
                  <a:gd name="connsiteY38" fmla="*/ 184150 h 250825"/>
                  <a:gd name="connsiteX39" fmla="*/ 287338 w 338138"/>
                  <a:gd name="connsiteY39" fmla="*/ 182834 h 250825"/>
                  <a:gd name="connsiteX40" fmla="*/ 287338 w 338138"/>
                  <a:gd name="connsiteY40" fmla="*/ 24858 h 250825"/>
                  <a:gd name="connsiteX41" fmla="*/ 284710 w 338138"/>
                  <a:gd name="connsiteY41" fmla="*/ 22225 h 250825"/>
                  <a:gd name="connsiteX42" fmla="*/ 53428 w 338138"/>
                  <a:gd name="connsiteY42" fmla="*/ 22225 h 250825"/>
                  <a:gd name="connsiteX43" fmla="*/ 53663 w 338138"/>
                  <a:gd name="connsiteY43" fmla="*/ 0 h 250825"/>
                  <a:gd name="connsiteX44" fmla="*/ 286062 w 338138"/>
                  <a:gd name="connsiteY44" fmla="*/ 0 h 250825"/>
                  <a:gd name="connsiteX45" fmla="*/ 311150 w 338138"/>
                  <a:gd name="connsiteY45" fmla="*/ 25008 h 250825"/>
                  <a:gd name="connsiteX46" fmla="*/ 311150 w 338138"/>
                  <a:gd name="connsiteY46" fmla="*/ 182955 h 250825"/>
                  <a:gd name="connsiteX47" fmla="*/ 286062 w 338138"/>
                  <a:gd name="connsiteY47" fmla="*/ 207963 h 250825"/>
                  <a:gd name="connsiteX48" fmla="*/ 53663 w 338138"/>
                  <a:gd name="connsiteY48" fmla="*/ 207963 h 250825"/>
                  <a:gd name="connsiteX49" fmla="*/ 28575 w 338138"/>
                  <a:gd name="connsiteY49" fmla="*/ 182955 h 250825"/>
                  <a:gd name="connsiteX50" fmla="*/ 28575 w 338138"/>
                  <a:gd name="connsiteY50" fmla="*/ 25008 h 250825"/>
                  <a:gd name="connsiteX51" fmla="*/ 53663 w 338138"/>
                  <a:gd name="connsiteY51" fmla="*/ 0 h 250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</a:cxnLst>
                <a:rect l="l" t="t" r="r" b="b"/>
                <a:pathLst>
                  <a:path w="338138" h="250825">
                    <a:moveTo>
                      <a:pt x="9246" y="217487"/>
                    </a:moveTo>
                    <a:cubicBezTo>
                      <a:pt x="9246" y="217487"/>
                      <a:pt x="9246" y="217487"/>
                      <a:pt x="328892" y="217487"/>
                    </a:cubicBezTo>
                    <a:cubicBezTo>
                      <a:pt x="334176" y="217487"/>
                      <a:pt x="338138" y="221488"/>
                      <a:pt x="338138" y="226822"/>
                    </a:cubicBezTo>
                    <a:cubicBezTo>
                      <a:pt x="338138" y="240157"/>
                      <a:pt x="327571" y="250825"/>
                      <a:pt x="314363" y="250825"/>
                    </a:cubicBezTo>
                    <a:cubicBezTo>
                      <a:pt x="314363" y="250825"/>
                      <a:pt x="314363" y="250825"/>
                      <a:pt x="23775" y="250825"/>
                    </a:cubicBezTo>
                    <a:cubicBezTo>
                      <a:pt x="10567" y="250825"/>
                      <a:pt x="0" y="240157"/>
                      <a:pt x="0" y="226822"/>
                    </a:cubicBezTo>
                    <a:cubicBezTo>
                      <a:pt x="0" y="221488"/>
                      <a:pt x="3962" y="217487"/>
                      <a:pt x="9246" y="217487"/>
                    </a:cubicBezTo>
                    <a:close/>
                    <a:moveTo>
                      <a:pt x="100182" y="100012"/>
                    </a:moveTo>
                    <a:cubicBezTo>
                      <a:pt x="100182" y="100012"/>
                      <a:pt x="100182" y="100012"/>
                      <a:pt x="123655" y="100012"/>
                    </a:cubicBezTo>
                    <a:cubicBezTo>
                      <a:pt x="127567" y="100012"/>
                      <a:pt x="130175" y="102689"/>
                      <a:pt x="130175" y="106705"/>
                    </a:cubicBezTo>
                    <a:cubicBezTo>
                      <a:pt x="130175" y="106705"/>
                      <a:pt x="130175" y="106705"/>
                      <a:pt x="130175" y="161583"/>
                    </a:cubicBezTo>
                    <a:cubicBezTo>
                      <a:pt x="130175" y="165598"/>
                      <a:pt x="127567" y="168275"/>
                      <a:pt x="123655" y="168275"/>
                    </a:cubicBezTo>
                    <a:cubicBezTo>
                      <a:pt x="123655" y="168275"/>
                      <a:pt x="123655" y="168275"/>
                      <a:pt x="100182" y="168275"/>
                    </a:cubicBezTo>
                    <a:cubicBezTo>
                      <a:pt x="96270" y="168275"/>
                      <a:pt x="93662" y="165598"/>
                      <a:pt x="93662" y="161583"/>
                    </a:cubicBezTo>
                    <a:cubicBezTo>
                      <a:pt x="93662" y="161583"/>
                      <a:pt x="93662" y="161583"/>
                      <a:pt x="93662" y="106705"/>
                    </a:cubicBezTo>
                    <a:cubicBezTo>
                      <a:pt x="93662" y="102689"/>
                      <a:pt x="96270" y="100012"/>
                      <a:pt x="100182" y="100012"/>
                    </a:cubicBezTo>
                    <a:close/>
                    <a:moveTo>
                      <a:pt x="157332" y="77787"/>
                    </a:moveTo>
                    <a:cubicBezTo>
                      <a:pt x="157332" y="77787"/>
                      <a:pt x="157332" y="77787"/>
                      <a:pt x="180805" y="77787"/>
                    </a:cubicBezTo>
                    <a:cubicBezTo>
                      <a:pt x="184717" y="77787"/>
                      <a:pt x="187325" y="81779"/>
                      <a:pt x="187325" y="84441"/>
                    </a:cubicBezTo>
                    <a:cubicBezTo>
                      <a:pt x="187325" y="84441"/>
                      <a:pt x="187325" y="84441"/>
                      <a:pt x="187325" y="161622"/>
                    </a:cubicBezTo>
                    <a:cubicBezTo>
                      <a:pt x="187325" y="165614"/>
                      <a:pt x="184717" y="168275"/>
                      <a:pt x="180805" y="168275"/>
                    </a:cubicBezTo>
                    <a:cubicBezTo>
                      <a:pt x="180805" y="168275"/>
                      <a:pt x="180805" y="168275"/>
                      <a:pt x="157332" y="168275"/>
                    </a:cubicBezTo>
                    <a:cubicBezTo>
                      <a:pt x="153420" y="168275"/>
                      <a:pt x="150812" y="165614"/>
                      <a:pt x="150812" y="161622"/>
                    </a:cubicBezTo>
                    <a:cubicBezTo>
                      <a:pt x="150812" y="161622"/>
                      <a:pt x="150812" y="161622"/>
                      <a:pt x="150812" y="84441"/>
                    </a:cubicBezTo>
                    <a:cubicBezTo>
                      <a:pt x="150812" y="81779"/>
                      <a:pt x="153420" y="77787"/>
                      <a:pt x="157332" y="77787"/>
                    </a:cubicBezTo>
                    <a:close/>
                    <a:moveTo>
                      <a:pt x="216070" y="49212"/>
                    </a:moveTo>
                    <a:cubicBezTo>
                      <a:pt x="216070" y="49212"/>
                      <a:pt x="216070" y="49212"/>
                      <a:pt x="239543" y="49212"/>
                    </a:cubicBezTo>
                    <a:cubicBezTo>
                      <a:pt x="243455" y="49212"/>
                      <a:pt x="246063" y="51858"/>
                      <a:pt x="246063" y="55827"/>
                    </a:cubicBezTo>
                    <a:cubicBezTo>
                      <a:pt x="246063" y="55827"/>
                      <a:pt x="246063" y="55827"/>
                      <a:pt x="246063" y="161661"/>
                    </a:cubicBezTo>
                    <a:cubicBezTo>
                      <a:pt x="246063" y="165629"/>
                      <a:pt x="243455" y="168275"/>
                      <a:pt x="239543" y="168275"/>
                    </a:cubicBezTo>
                    <a:cubicBezTo>
                      <a:pt x="239543" y="168275"/>
                      <a:pt x="239543" y="168275"/>
                      <a:pt x="216070" y="168275"/>
                    </a:cubicBezTo>
                    <a:cubicBezTo>
                      <a:pt x="212158" y="168275"/>
                      <a:pt x="209550" y="165629"/>
                      <a:pt x="209550" y="161661"/>
                    </a:cubicBezTo>
                    <a:cubicBezTo>
                      <a:pt x="209550" y="161661"/>
                      <a:pt x="209550" y="161661"/>
                      <a:pt x="209550" y="55827"/>
                    </a:cubicBezTo>
                    <a:cubicBezTo>
                      <a:pt x="209550" y="51858"/>
                      <a:pt x="212158" y="49212"/>
                      <a:pt x="216070" y="49212"/>
                    </a:cubicBezTo>
                    <a:close/>
                    <a:moveTo>
                      <a:pt x="53428" y="22225"/>
                    </a:moveTo>
                    <a:cubicBezTo>
                      <a:pt x="52114" y="22225"/>
                      <a:pt x="50800" y="23541"/>
                      <a:pt x="50800" y="24858"/>
                    </a:cubicBezTo>
                    <a:lnTo>
                      <a:pt x="50800" y="182834"/>
                    </a:lnTo>
                    <a:cubicBezTo>
                      <a:pt x="50800" y="184150"/>
                      <a:pt x="52114" y="184150"/>
                      <a:pt x="53428" y="184150"/>
                    </a:cubicBezTo>
                    <a:cubicBezTo>
                      <a:pt x="53428" y="184150"/>
                      <a:pt x="53428" y="184150"/>
                      <a:pt x="284710" y="184150"/>
                    </a:cubicBezTo>
                    <a:cubicBezTo>
                      <a:pt x="286024" y="184150"/>
                      <a:pt x="287338" y="184150"/>
                      <a:pt x="287338" y="182834"/>
                    </a:cubicBezTo>
                    <a:cubicBezTo>
                      <a:pt x="287338" y="182834"/>
                      <a:pt x="287338" y="182834"/>
                      <a:pt x="287338" y="24858"/>
                    </a:cubicBezTo>
                    <a:cubicBezTo>
                      <a:pt x="287338" y="23541"/>
                      <a:pt x="286024" y="22225"/>
                      <a:pt x="284710" y="22225"/>
                    </a:cubicBezTo>
                    <a:cubicBezTo>
                      <a:pt x="284710" y="22225"/>
                      <a:pt x="284710" y="22225"/>
                      <a:pt x="53428" y="22225"/>
                    </a:cubicBezTo>
                    <a:close/>
                    <a:moveTo>
                      <a:pt x="53663" y="0"/>
                    </a:moveTo>
                    <a:cubicBezTo>
                      <a:pt x="53663" y="0"/>
                      <a:pt x="53663" y="0"/>
                      <a:pt x="286062" y="0"/>
                    </a:cubicBezTo>
                    <a:cubicBezTo>
                      <a:pt x="300587" y="0"/>
                      <a:pt x="311150" y="10530"/>
                      <a:pt x="311150" y="25008"/>
                    </a:cubicBezTo>
                    <a:cubicBezTo>
                      <a:pt x="311150" y="25008"/>
                      <a:pt x="311150" y="25008"/>
                      <a:pt x="311150" y="182955"/>
                    </a:cubicBezTo>
                    <a:cubicBezTo>
                      <a:pt x="311150" y="196117"/>
                      <a:pt x="300587" y="207963"/>
                      <a:pt x="286062" y="207963"/>
                    </a:cubicBezTo>
                    <a:cubicBezTo>
                      <a:pt x="286062" y="207963"/>
                      <a:pt x="286062" y="207963"/>
                      <a:pt x="53663" y="207963"/>
                    </a:cubicBezTo>
                    <a:cubicBezTo>
                      <a:pt x="39138" y="207963"/>
                      <a:pt x="28575" y="196117"/>
                      <a:pt x="28575" y="182955"/>
                    </a:cubicBezTo>
                    <a:cubicBezTo>
                      <a:pt x="28575" y="182955"/>
                      <a:pt x="28575" y="182955"/>
                      <a:pt x="28575" y="25008"/>
                    </a:cubicBezTo>
                    <a:cubicBezTo>
                      <a:pt x="28575" y="10530"/>
                      <a:pt x="39138" y="0"/>
                      <a:pt x="53663" y="0"/>
                    </a:cubicBezTo>
                    <a:close/>
                  </a:path>
                </a:pathLst>
              </a:custGeom>
              <a:solidFill>
                <a:schemeClr val="accent1">
                  <a:alpha val="100000"/>
                </a:schemeClr>
              </a:solidFill>
              <a:ln w="254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false" vert="horz" wrap="none" lIns="0" tIns="0" rIns="0" bIns="0" numCol="1" spcCol="0" rtlCol="false" fromWordArt="false" anchor="ctr" anchorCtr="false" forceAA="false" compatLnSpc="false">
                <a:noAutofit/>
              </a:bodyPr>
              <a:lstStyle/>
              <a:p>
                <a:pPr lvl="0" algn="ctr">
                  <a:buClrTx/>
                  <a:buSzTx/>
                  <a:buFontTx/>
                </a:pPr>
                <a:endParaRPr lang="zh-CN" sz="1200">
                  <a:solidFill>
                    <a:schemeClr val="bg1">
                      <a:alpha val="100000"/>
                    </a:schemeClr>
                  </a:solidFill>
                  <a:latin typeface="默认字体"/>
                  <a:ea typeface="默认字体"/>
                  <a:cs typeface="思源黑体 CN Medium"/>
                  <a:sym typeface="等线"/>
                </a:endParaRPr>
              </a:p>
            </p:txBody>
          </p:sp>
          <p:grpSp>
            <p:nvGrpSpPr>
              <p:cNvPr id="414" name=""/>
              <p:cNvGrpSpPr/>
              <p:nvPr/>
            </p:nvGrpSpPr>
            <p:grpSpPr>
              <a:xfrm rot="0" flipH="false" flipV="false">
                <a:off x="3709156" y="3121671"/>
                <a:ext cx="2879979" cy="2734980"/>
                <a:chOff x="3709156" y="3121671"/>
                <a:chExt cx="2160036" cy="2734980"/>
              </a:xfrm>
            </p:grpSpPr>
            <p:sp>
              <p:nvSpPr>
                <p:cNvPr id="415" name="Rectangle 29" descr="{&quot;isTemplate&quot;:true,&quot;type&quot;:&quot;content&quot;,&quot;canOmit&quot;:false,&quot;range&quot;:0}"/>
                <p:cNvSpPr/>
                <p:nvPr/>
              </p:nvSpPr>
              <p:spPr>
                <a:xfrm rot="0" flipH="false" flipV="false">
                  <a:off x="3709176" y="3491003"/>
                  <a:ext cx="2160016" cy="2365648"/>
                </a:xfrm>
                <a:prstGeom prst="rect">
                  <a:avLst/>
                </a:prstGeom>
              </p:spPr>
              <p:txBody>
                <a:bodyPr wrap="square">
                  <a:noAutofit/>
                </a:bodyPr>
                <a:lstStyle/>
                <a:p>
                  <a:pPr marL="0" lvl="0" indent="0" algn="l" defTabSz="914400">
                    <a:lnSpc>
                      <a:spcPct val="130000"/>
                    </a:lnSpc>
                    <a:buClrTx/>
                    <a:buSzTx/>
                    <a:buFontTx/>
                    <a:buNone/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r>
                    <a:rPr lang="zh-CN" sz="1400" b="false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默认字体"/>
                      <a:ea typeface="默认字体"/>
                      <a:cs typeface="等线"/>
                      <a:sym typeface="等线"/>
                    </a:rPr>
                    <a:t>深入了解市场需求，优化电商平台，拓展多元化销售渠道，提高销售额。</a:t>
                  </a:r>
                  <a:endParaRPr/>
                </a:p>
              </p:txBody>
            </p:sp>
            <p:sp>
              <p:nvSpPr>
                <p:cNvPr id="416" name="Rectangle 30" descr="{&quot;isTemplate&quot;:true,&quot;type&quot;:&quot;title&quot;,&quot;canOmit&quot;:false,&quot;range&quot;:0}"/>
                <p:cNvSpPr/>
                <p:nvPr/>
              </p:nvSpPr>
              <p:spPr>
                <a:xfrm rot="0" flipH="false" flipV="false">
                  <a:off x="3709156" y="3121671"/>
                  <a:ext cx="2160016" cy="368300"/>
                </a:xfrm>
                <a:prstGeom prst="rect">
                  <a:avLst/>
                </a:prstGeom>
              </p:spPr>
              <p:txBody>
                <a:bodyPr wrap="square">
                  <a:noAutofit/>
                </a:bodyPr>
                <a:lstStyle/>
                <a:p>
                  <a:pPr marL="0" lvl="0" indent="0" algn="l" defTabSz="914400">
                    <a:lnSpc>
                      <a:spcPct val="100000"/>
                    </a:lnSpc>
                    <a:buClrTx/>
                    <a:buSzTx/>
                    <a:buFontTx/>
                    <a:buNone/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r>
                    <a:rPr lang="zh-CN" sz="1600" b="true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latin typeface="默认字体"/>
                      <a:ea typeface="默认字体"/>
                      <a:cs typeface="等线"/>
                      <a:sym typeface="等线"/>
                    </a:rPr>
                    <a:t>拓展互联网销售渠道</a:t>
                  </a:r>
                  <a:endParaRPr>
                    <a:latin typeface="默认字体"/>
                    <a:ea typeface="默认字体"/>
                    <a:cs typeface="+mn-cs"/>
                  </a:endParaRPr>
                </a:p>
              </p:txBody>
            </p:sp>
          </p:grpSp>
        </p:grpSp>
        <p:grpSp>
          <p:nvGrpSpPr>
            <p:cNvPr id="417" name=""/>
            <p:cNvGrpSpPr/>
            <p:nvPr/>
          </p:nvGrpSpPr>
          <p:grpSpPr>
            <a:xfrm rot="0" flipH="false" flipV="false">
              <a:off x="8137646" y="2317751"/>
              <a:ext cx="3013027" cy="3531330"/>
              <a:chOff x="6589939" y="2325321"/>
              <a:chExt cx="3013027" cy="3531330"/>
            </a:xfrm>
          </p:grpSpPr>
          <p:cxnSp>
            <p:nvCxnSpPr>
              <p:cNvPr id="418" name="直接连接符 11"/>
              <p:cNvCxnSpPr/>
              <p:nvPr/>
            </p:nvCxnSpPr>
            <p:spPr>
              <a:xfrm>
                <a:off x="6589939" y="2325321"/>
                <a:ext cx="0" cy="312057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9" name="椭圆 30"/>
              <p:cNvSpPr/>
              <p:nvPr/>
            </p:nvSpPr>
            <p:spPr bwMode="auto">
              <a:xfrm>
                <a:off x="6756854" y="2383957"/>
                <a:ext cx="609600" cy="575256"/>
              </a:xfrm>
              <a:custGeom>
                <a:avLst/>
                <a:gdLst>
                  <a:gd name="connsiteX0" fmla="*/ 255815 w 338138"/>
                  <a:gd name="connsiteY0" fmla="*/ 276225 h 319088"/>
                  <a:gd name="connsiteX1" fmla="*/ 267653 w 338138"/>
                  <a:gd name="connsiteY1" fmla="*/ 282720 h 319088"/>
                  <a:gd name="connsiteX2" fmla="*/ 275546 w 338138"/>
                  <a:gd name="connsiteY2" fmla="*/ 282720 h 319088"/>
                  <a:gd name="connsiteX3" fmla="*/ 287384 w 338138"/>
                  <a:gd name="connsiteY3" fmla="*/ 276225 h 319088"/>
                  <a:gd name="connsiteX4" fmla="*/ 290015 w 338138"/>
                  <a:gd name="connsiteY4" fmla="*/ 277524 h 319088"/>
                  <a:gd name="connsiteX5" fmla="*/ 295276 w 338138"/>
                  <a:gd name="connsiteY5" fmla="*/ 284018 h 319088"/>
                  <a:gd name="connsiteX6" fmla="*/ 295276 w 338138"/>
                  <a:gd name="connsiteY6" fmla="*/ 315191 h 319088"/>
                  <a:gd name="connsiteX7" fmla="*/ 271600 w 338138"/>
                  <a:gd name="connsiteY7" fmla="*/ 319088 h 319088"/>
                  <a:gd name="connsiteX8" fmla="*/ 249238 w 338138"/>
                  <a:gd name="connsiteY8" fmla="*/ 315191 h 319088"/>
                  <a:gd name="connsiteX9" fmla="*/ 249238 w 338138"/>
                  <a:gd name="connsiteY9" fmla="*/ 284018 h 319088"/>
                  <a:gd name="connsiteX10" fmla="*/ 253184 w 338138"/>
                  <a:gd name="connsiteY10" fmla="*/ 277524 h 319088"/>
                  <a:gd name="connsiteX11" fmla="*/ 255815 w 338138"/>
                  <a:gd name="connsiteY11" fmla="*/ 276225 h 319088"/>
                  <a:gd name="connsiteX12" fmla="*/ 50755 w 338138"/>
                  <a:gd name="connsiteY12" fmla="*/ 276225 h 319088"/>
                  <a:gd name="connsiteX13" fmla="*/ 62593 w 338138"/>
                  <a:gd name="connsiteY13" fmla="*/ 282720 h 319088"/>
                  <a:gd name="connsiteX14" fmla="*/ 70486 w 338138"/>
                  <a:gd name="connsiteY14" fmla="*/ 282720 h 319088"/>
                  <a:gd name="connsiteX15" fmla="*/ 82324 w 338138"/>
                  <a:gd name="connsiteY15" fmla="*/ 276225 h 319088"/>
                  <a:gd name="connsiteX16" fmla="*/ 84955 w 338138"/>
                  <a:gd name="connsiteY16" fmla="*/ 277524 h 319088"/>
                  <a:gd name="connsiteX17" fmla="*/ 88901 w 338138"/>
                  <a:gd name="connsiteY17" fmla="*/ 284018 h 319088"/>
                  <a:gd name="connsiteX18" fmla="*/ 88901 w 338138"/>
                  <a:gd name="connsiteY18" fmla="*/ 315191 h 319088"/>
                  <a:gd name="connsiteX19" fmla="*/ 66539 w 338138"/>
                  <a:gd name="connsiteY19" fmla="*/ 319088 h 319088"/>
                  <a:gd name="connsiteX20" fmla="*/ 42863 w 338138"/>
                  <a:gd name="connsiteY20" fmla="*/ 315191 h 319088"/>
                  <a:gd name="connsiteX21" fmla="*/ 42863 w 338138"/>
                  <a:gd name="connsiteY21" fmla="*/ 284018 h 319088"/>
                  <a:gd name="connsiteX22" fmla="*/ 48124 w 338138"/>
                  <a:gd name="connsiteY22" fmla="*/ 277524 h 319088"/>
                  <a:gd name="connsiteX23" fmla="*/ 50755 w 338138"/>
                  <a:gd name="connsiteY23" fmla="*/ 276225 h 319088"/>
                  <a:gd name="connsiteX24" fmla="*/ 273050 w 338138"/>
                  <a:gd name="connsiteY24" fmla="*/ 214313 h 319088"/>
                  <a:gd name="connsiteX25" fmla="*/ 282575 w 338138"/>
                  <a:gd name="connsiteY25" fmla="*/ 224632 h 319088"/>
                  <a:gd name="connsiteX26" fmla="*/ 273050 w 338138"/>
                  <a:gd name="connsiteY26" fmla="*/ 234951 h 319088"/>
                  <a:gd name="connsiteX27" fmla="*/ 263525 w 338138"/>
                  <a:gd name="connsiteY27" fmla="*/ 224632 h 319088"/>
                  <a:gd name="connsiteX28" fmla="*/ 273050 w 338138"/>
                  <a:gd name="connsiteY28" fmla="*/ 214313 h 319088"/>
                  <a:gd name="connsiteX29" fmla="*/ 65882 w 338138"/>
                  <a:gd name="connsiteY29" fmla="*/ 214313 h 319088"/>
                  <a:gd name="connsiteX30" fmla="*/ 76201 w 338138"/>
                  <a:gd name="connsiteY30" fmla="*/ 224632 h 319088"/>
                  <a:gd name="connsiteX31" fmla="*/ 65882 w 338138"/>
                  <a:gd name="connsiteY31" fmla="*/ 234951 h 319088"/>
                  <a:gd name="connsiteX32" fmla="*/ 55563 w 338138"/>
                  <a:gd name="connsiteY32" fmla="*/ 224632 h 319088"/>
                  <a:gd name="connsiteX33" fmla="*/ 65882 w 338138"/>
                  <a:gd name="connsiteY33" fmla="*/ 214313 h 319088"/>
                  <a:gd name="connsiteX34" fmla="*/ 272257 w 338138"/>
                  <a:gd name="connsiteY34" fmla="*/ 196850 h 319088"/>
                  <a:gd name="connsiteX35" fmla="*/ 244475 w 338138"/>
                  <a:gd name="connsiteY35" fmla="*/ 224632 h 319088"/>
                  <a:gd name="connsiteX36" fmla="*/ 272257 w 338138"/>
                  <a:gd name="connsiteY36" fmla="*/ 252414 h 319088"/>
                  <a:gd name="connsiteX37" fmla="*/ 300039 w 338138"/>
                  <a:gd name="connsiteY37" fmla="*/ 224632 h 319088"/>
                  <a:gd name="connsiteX38" fmla="*/ 272257 w 338138"/>
                  <a:gd name="connsiteY38" fmla="*/ 196850 h 319088"/>
                  <a:gd name="connsiteX39" fmla="*/ 65882 w 338138"/>
                  <a:gd name="connsiteY39" fmla="*/ 196850 h 319088"/>
                  <a:gd name="connsiteX40" fmla="*/ 38100 w 338138"/>
                  <a:gd name="connsiteY40" fmla="*/ 224632 h 319088"/>
                  <a:gd name="connsiteX41" fmla="*/ 65882 w 338138"/>
                  <a:gd name="connsiteY41" fmla="*/ 252414 h 319088"/>
                  <a:gd name="connsiteX42" fmla="*/ 93664 w 338138"/>
                  <a:gd name="connsiteY42" fmla="*/ 224632 h 319088"/>
                  <a:gd name="connsiteX43" fmla="*/ 65882 w 338138"/>
                  <a:gd name="connsiteY43" fmla="*/ 196850 h 319088"/>
                  <a:gd name="connsiteX44" fmla="*/ 272257 w 338138"/>
                  <a:gd name="connsiteY44" fmla="*/ 187325 h 319088"/>
                  <a:gd name="connsiteX45" fmla="*/ 338138 w 338138"/>
                  <a:gd name="connsiteY45" fmla="*/ 253322 h 319088"/>
                  <a:gd name="connsiteX46" fmla="*/ 313103 w 338138"/>
                  <a:gd name="connsiteY46" fmla="*/ 304800 h 319088"/>
                  <a:gd name="connsiteX47" fmla="*/ 313103 w 338138"/>
                  <a:gd name="connsiteY47" fmla="*/ 283681 h 319088"/>
                  <a:gd name="connsiteX48" fmla="*/ 295974 w 338138"/>
                  <a:gd name="connsiteY48" fmla="*/ 259922 h 319088"/>
                  <a:gd name="connsiteX49" fmla="*/ 290704 w 338138"/>
                  <a:gd name="connsiteY49" fmla="*/ 258602 h 319088"/>
                  <a:gd name="connsiteX50" fmla="*/ 284115 w 338138"/>
                  <a:gd name="connsiteY50" fmla="*/ 258602 h 319088"/>
                  <a:gd name="connsiteX51" fmla="*/ 272257 w 338138"/>
                  <a:gd name="connsiteY51" fmla="*/ 265202 h 319088"/>
                  <a:gd name="connsiteX52" fmla="*/ 260398 w 338138"/>
                  <a:gd name="connsiteY52" fmla="*/ 258602 h 319088"/>
                  <a:gd name="connsiteX53" fmla="*/ 255128 w 338138"/>
                  <a:gd name="connsiteY53" fmla="*/ 258602 h 319088"/>
                  <a:gd name="connsiteX54" fmla="*/ 248539 w 338138"/>
                  <a:gd name="connsiteY54" fmla="*/ 259922 h 319088"/>
                  <a:gd name="connsiteX55" fmla="*/ 232728 w 338138"/>
                  <a:gd name="connsiteY55" fmla="*/ 283681 h 319088"/>
                  <a:gd name="connsiteX56" fmla="*/ 232728 w 338138"/>
                  <a:gd name="connsiteY56" fmla="*/ 304800 h 319088"/>
                  <a:gd name="connsiteX57" fmla="*/ 206375 w 338138"/>
                  <a:gd name="connsiteY57" fmla="*/ 253322 h 319088"/>
                  <a:gd name="connsiteX58" fmla="*/ 272257 w 338138"/>
                  <a:gd name="connsiteY58" fmla="*/ 187325 h 319088"/>
                  <a:gd name="connsiteX59" fmla="*/ 65881 w 338138"/>
                  <a:gd name="connsiteY59" fmla="*/ 187325 h 319088"/>
                  <a:gd name="connsiteX60" fmla="*/ 131763 w 338138"/>
                  <a:gd name="connsiteY60" fmla="*/ 253322 h 319088"/>
                  <a:gd name="connsiteX61" fmla="*/ 105410 w 338138"/>
                  <a:gd name="connsiteY61" fmla="*/ 304800 h 319088"/>
                  <a:gd name="connsiteX62" fmla="*/ 105410 w 338138"/>
                  <a:gd name="connsiteY62" fmla="*/ 283681 h 319088"/>
                  <a:gd name="connsiteX63" fmla="*/ 89599 w 338138"/>
                  <a:gd name="connsiteY63" fmla="*/ 259922 h 319088"/>
                  <a:gd name="connsiteX64" fmla="*/ 83010 w 338138"/>
                  <a:gd name="connsiteY64" fmla="*/ 258602 h 319088"/>
                  <a:gd name="connsiteX65" fmla="*/ 77740 w 338138"/>
                  <a:gd name="connsiteY65" fmla="*/ 258602 h 319088"/>
                  <a:gd name="connsiteX66" fmla="*/ 65881 w 338138"/>
                  <a:gd name="connsiteY66" fmla="*/ 265202 h 319088"/>
                  <a:gd name="connsiteX67" fmla="*/ 54023 w 338138"/>
                  <a:gd name="connsiteY67" fmla="*/ 258602 h 319088"/>
                  <a:gd name="connsiteX68" fmla="*/ 47434 w 338138"/>
                  <a:gd name="connsiteY68" fmla="*/ 258602 h 319088"/>
                  <a:gd name="connsiteX69" fmla="*/ 42164 w 338138"/>
                  <a:gd name="connsiteY69" fmla="*/ 259922 h 319088"/>
                  <a:gd name="connsiteX70" fmla="*/ 25035 w 338138"/>
                  <a:gd name="connsiteY70" fmla="*/ 283681 h 319088"/>
                  <a:gd name="connsiteX71" fmla="*/ 25035 w 338138"/>
                  <a:gd name="connsiteY71" fmla="*/ 304800 h 319088"/>
                  <a:gd name="connsiteX72" fmla="*/ 0 w 338138"/>
                  <a:gd name="connsiteY72" fmla="*/ 253322 h 319088"/>
                  <a:gd name="connsiteX73" fmla="*/ 65881 w 338138"/>
                  <a:gd name="connsiteY73" fmla="*/ 187325 h 319088"/>
                  <a:gd name="connsiteX74" fmla="*/ 159754 w 338138"/>
                  <a:gd name="connsiteY74" fmla="*/ 149225 h 319088"/>
                  <a:gd name="connsiteX75" fmla="*/ 169069 w 338138"/>
                  <a:gd name="connsiteY75" fmla="*/ 149225 h 319088"/>
                  <a:gd name="connsiteX76" fmla="*/ 178384 w 338138"/>
                  <a:gd name="connsiteY76" fmla="*/ 149225 h 319088"/>
                  <a:gd name="connsiteX77" fmla="*/ 178384 w 338138"/>
                  <a:gd name="connsiteY77" fmla="*/ 175331 h 319088"/>
                  <a:gd name="connsiteX78" fmla="*/ 214313 w 338138"/>
                  <a:gd name="connsiteY78" fmla="*/ 193605 h 319088"/>
                  <a:gd name="connsiteX79" fmla="*/ 202337 w 338138"/>
                  <a:gd name="connsiteY79" fmla="*/ 207963 h 319088"/>
                  <a:gd name="connsiteX80" fmla="*/ 169069 w 338138"/>
                  <a:gd name="connsiteY80" fmla="*/ 190994 h 319088"/>
                  <a:gd name="connsiteX81" fmla="*/ 135802 w 338138"/>
                  <a:gd name="connsiteY81" fmla="*/ 207963 h 319088"/>
                  <a:gd name="connsiteX82" fmla="*/ 123825 w 338138"/>
                  <a:gd name="connsiteY82" fmla="*/ 193605 h 319088"/>
                  <a:gd name="connsiteX83" fmla="*/ 159754 w 338138"/>
                  <a:gd name="connsiteY83" fmla="*/ 175331 h 319088"/>
                  <a:gd name="connsiteX84" fmla="*/ 159754 w 338138"/>
                  <a:gd name="connsiteY84" fmla="*/ 149225 h 319088"/>
                  <a:gd name="connsiteX85" fmla="*/ 154175 w 338138"/>
                  <a:gd name="connsiteY85" fmla="*/ 88900 h 319088"/>
                  <a:gd name="connsiteX86" fmla="*/ 165941 w 338138"/>
                  <a:gd name="connsiteY86" fmla="*/ 95394 h 319088"/>
                  <a:gd name="connsiteX87" fmla="*/ 173785 w 338138"/>
                  <a:gd name="connsiteY87" fmla="*/ 95394 h 319088"/>
                  <a:gd name="connsiteX88" fmla="*/ 185551 w 338138"/>
                  <a:gd name="connsiteY88" fmla="*/ 88900 h 319088"/>
                  <a:gd name="connsiteX89" fmla="*/ 188166 w 338138"/>
                  <a:gd name="connsiteY89" fmla="*/ 90199 h 319088"/>
                  <a:gd name="connsiteX90" fmla="*/ 192088 w 338138"/>
                  <a:gd name="connsiteY90" fmla="*/ 96693 h 319088"/>
                  <a:gd name="connsiteX91" fmla="*/ 192088 w 338138"/>
                  <a:gd name="connsiteY91" fmla="*/ 126567 h 319088"/>
                  <a:gd name="connsiteX92" fmla="*/ 169863 w 338138"/>
                  <a:gd name="connsiteY92" fmla="*/ 131763 h 319088"/>
                  <a:gd name="connsiteX93" fmla="*/ 147638 w 338138"/>
                  <a:gd name="connsiteY93" fmla="*/ 126567 h 319088"/>
                  <a:gd name="connsiteX94" fmla="*/ 147638 w 338138"/>
                  <a:gd name="connsiteY94" fmla="*/ 96693 h 319088"/>
                  <a:gd name="connsiteX95" fmla="*/ 151560 w 338138"/>
                  <a:gd name="connsiteY95" fmla="*/ 90199 h 319088"/>
                  <a:gd name="connsiteX96" fmla="*/ 154175 w 338138"/>
                  <a:gd name="connsiteY96" fmla="*/ 88900 h 319088"/>
                  <a:gd name="connsiteX97" fmla="*/ 169069 w 338138"/>
                  <a:gd name="connsiteY97" fmla="*/ 26988 h 319088"/>
                  <a:gd name="connsiteX98" fmla="*/ 179388 w 338138"/>
                  <a:gd name="connsiteY98" fmla="*/ 36513 h 319088"/>
                  <a:gd name="connsiteX99" fmla="*/ 169069 w 338138"/>
                  <a:gd name="connsiteY99" fmla="*/ 46038 h 319088"/>
                  <a:gd name="connsiteX100" fmla="*/ 158750 w 338138"/>
                  <a:gd name="connsiteY100" fmla="*/ 36513 h 319088"/>
                  <a:gd name="connsiteX101" fmla="*/ 169069 w 338138"/>
                  <a:gd name="connsiteY101" fmla="*/ 26988 h 319088"/>
                  <a:gd name="connsiteX102" fmla="*/ 169070 w 338138"/>
                  <a:gd name="connsiteY102" fmla="*/ 9525 h 319088"/>
                  <a:gd name="connsiteX103" fmla="*/ 141288 w 338138"/>
                  <a:gd name="connsiteY103" fmla="*/ 37307 h 319088"/>
                  <a:gd name="connsiteX104" fmla="*/ 169070 w 338138"/>
                  <a:gd name="connsiteY104" fmla="*/ 65089 h 319088"/>
                  <a:gd name="connsiteX105" fmla="*/ 196852 w 338138"/>
                  <a:gd name="connsiteY105" fmla="*/ 37307 h 319088"/>
                  <a:gd name="connsiteX106" fmla="*/ 169070 w 338138"/>
                  <a:gd name="connsiteY106" fmla="*/ 9525 h 319088"/>
                  <a:gd name="connsiteX107" fmla="*/ 169070 w 338138"/>
                  <a:gd name="connsiteY107" fmla="*/ 0 h 319088"/>
                  <a:gd name="connsiteX108" fmla="*/ 234951 w 338138"/>
                  <a:gd name="connsiteY108" fmla="*/ 65997 h 319088"/>
                  <a:gd name="connsiteX109" fmla="*/ 209916 w 338138"/>
                  <a:gd name="connsiteY109" fmla="*/ 117475 h 319088"/>
                  <a:gd name="connsiteX110" fmla="*/ 209916 w 338138"/>
                  <a:gd name="connsiteY110" fmla="*/ 96356 h 319088"/>
                  <a:gd name="connsiteX111" fmla="*/ 192787 w 338138"/>
                  <a:gd name="connsiteY111" fmla="*/ 72597 h 319088"/>
                  <a:gd name="connsiteX112" fmla="*/ 187517 w 338138"/>
                  <a:gd name="connsiteY112" fmla="*/ 71277 h 319088"/>
                  <a:gd name="connsiteX113" fmla="*/ 180928 w 338138"/>
                  <a:gd name="connsiteY113" fmla="*/ 71277 h 319088"/>
                  <a:gd name="connsiteX114" fmla="*/ 169070 w 338138"/>
                  <a:gd name="connsiteY114" fmla="*/ 76557 h 319088"/>
                  <a:gd name="connsiteX115" fmla="*/ 157211 w 338138"/>
                  <a:gd name="connsiteY115" fmla="*/ 71277 h 319088"/>
                  <a:gd name="connsiteX116" fmla="*/ 150623 w 338138"/>
                  <a:gd name="connsiteY116" fmla="*/ 71277 h 319088"/>
                  <a:gd name="connsiteX117" fmla="*/ 145352 w 338138"/>
                  <a:gd name="connsiteY117" fmla="*/ 72597 h 319088"/>
                  <a:gd name="connsiteX118" fmla="*/ 128223 w 338138"/>
                  <a:gd name="connsiteY118" fmla="*/ 96356 h 319088"/>
                  <a:gd name="connsiteX119" fmla="*/ 128223 w 338138"/>
                  <a:gd name="connsiteY119" fmla="*/ 117475 h 319088"/>
                  <a:gd name="connsiteX120" fmla="*/ 103188 w 338138"/>
                  <a:gd name="connsiteY120" fmla="*/ 65997 h 319088"/>
                  <a:gd name="connsiteX121" fmla="*/ 169070 w 338138"/>
                  <a:gd name="connsiteY121" fmla="*/ 0 h 3190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</a:cxnLst>
                <a:rect l="l" t="t" r="r" b="b"/>
                <a:pathLst>
                  <a:path w="338138" h="319088">
                    <a:moveTo>
                      <a:pt x="255815" y="276225"/>
                    </a:moveTo>
                    <a:cubicBezTo>
                      <a:pt x="255815" y="276225"/>
                      <a:pt x="255815" y="276225"/>
                      <a:pt x="267653" y="282720"/>
                    </a:cubicBezTo>
                    <a:cubicBezTo>
                      <a:pt x="270284" y="284018"/>
                      <a:pt x="272915" y="284018"/>
                      <a:pt x="275546" y="282720"/>
                    </a:cubicBezTo>
                    <a:cubicBezTo>
                      <a:pt x="275546" y="282720"/>
                      <a:pt x="275546" y="282720"/>
                      <a:pt x="287384" y="276225"/>
                    </a:cubicBezTo>
                    <a:cubicBezTo>
                      <a:pt x="287384" y="276225"/>
                      <a:pt x="287384" y="276225"/>
                      <a:pt x="290015" y="277524"/>
                    </a:cubicBezTo>
                    <a:cubicBezTo>
                      <a:pt x="292646" y="278823"/>
                      <a:pt x="295276" y="281421"/>
                      <a:pt x="295276" y="284018"/>
                    </a:cubicBezTo>
                    <a:cubicBezTo>
                      <a:pt x="295276" y="284018"/>
                      <a:pt x="295276" y="284018"/>
                      <a:pt x="295276" y="315191"/>
                    </a:cubicBezTo>
                    <a:cubicBezTo>
                      <a:pt x="287384" y="317789"/>
                      <a:pt x="279492" y="319088"/>
                      <a:pt x="271600" y="319088"/>
                    </a:cubicBezTo>
                    <a:cubicBezTo>
                      <a:pt x="263707" y="319088"/>
                      <a:pt x="255815" y="317789"/>
                      <a:pt x="249238" y="315191"/>
                    </a:cubicBezTo>
                    <a:cubicBezTo>
                      <a:pt x="249238" y="315191"/>
                      <a:pt x="249238" y="315191"/>
                      <a:pt x="249238" y="284018"/>
                    </a:cubicBezTo>
                    <a:cubicBezTo>
                      <a:pt x="249238" y="281421"/>
                      <a:pt x="250554" y="278823"/>
                      <a:pt x="253184" y="277524"/>
                    </a:cubicBezTo>
                    <a:cubicBezTo>
                      <a:pt x="253184" y="277524"/>
                      <a:pt x="253184" y="277524"/>
                      <a:pt x="255815" y="276225"/>
                    </a:cubicBezTo>
                    <a:close/>
                    <a:moveTo>
                      <a:pt x="50755" y="276225"/>
                    </a:moveTo>
                    <a:cubicBezTo>
                      <a:pt x="50755" y="276225"/>
                      <a:pt x="50755" y="276225"/>
                      <a:pt x="62593" y="282720"/>
                    </a:cubicBezTo>
                    <a:cubicBezTo>
                      <a:pt x="65224" y="284018"/>
                      <a:pt x="67855" y="284018"/>
                      <a:pt x="70486" y="282720"/>
                    </a:cubicBezTo>
                    <a:cubicBezTo>
                      <a:pt x="70486" y="282720"/>
                      <a:pt x="70486" y="282720"/>
                      <a:pt x="82324" y="276225"/>
                    </a:cubicBezTo>
                    <a:cubicBezTo>
                      <a:pt x="82324" y="276225"/>
                      <a:pt x="82324" y="276225"/>
                      <a:pt x="84955" y="277524"/>
                    </a:cubicBezTo>
                    <a:cubicBezTo>
                      <a:pt x="87585" y="278823"/>
                      <a:pt x="88901" y="281421"/>
                      <a:pt x="88901" y="284018"/>
                    </a:cubicBezTo>
                    <a:cubicBezTo>
                      <a:pt x="88901" y="284018"/>
                      <a:pt x="88901" y="284018"/>
                      <a:pt x="88901" y="315191"/>
                    </a:cubicBezTo>
                    <a:cubicBezTo>
                      <a:pt x="82324" y="317789"/>
                      <a:pt x="74432" y="319088"/>
                      <a:pt x="66539" y="319088"/>
                    </a:cubicBezTo>
                    <a:cubicBezTo>
                      <a:pt x="58647" y="319088"/>
                      <a:pt x="50755" y="317789"/>
                      <a:pt x="42863" y="315191"/>
                    </a:cubicBezTo>
                    <a:cubicBezTo>
                      <a:pt x="42863" y="315191"/>
                      <a:pt x="42863" y="315191"/>
                      <a:pt x="42863" y="284018"/>
                    </a:cubicBezTo>
                    <a:cubicBezTo>
                      <a:pt x="42863" y="281421"/>
                      <a:pt x="45493" y="278823"/>
                      <a:pt x="48124" y="277524"/>
                    </a:cubicBezTo>
                    <a:cubicBezTo>
                      <a:pt x="48124" y="277524"/>
                      <a:pt x="48124" y="277524"/>
                      <a:pt x="50755" y="276225"/>
                    </a:cubicBezTo>
                    <a:close/>
                    <a:moveTo>
                      <a:pt x="273050" y="214313"/>
                    </a:moveTo>
                    <a:cubicBezTo>
                      <a:pt x="278311" y="214313"/>
                      <a:pt x="282575" y="218933"/>
                      <a:pt x="282575" y="224632"/>
                    </a:cubicBezTo>
                    <a:cubicBezTo>
                      <a:pt x="282575" y="230331"/>
                      <a:pt x="278311" y="234951"/>
                      <a:pt x="273050" y="234951"/>
                    </a:cubicBezTo>
                    <a:cubicBezTo>
                      <a:pt x="267789" y="234951"/>
                      <a:pt x="263525" y="230331"/>
                      <a:pt x="263525" y="224632"/>
                    </a:cubicBezTo>
                    <a:cubicBezTo>
                      <a:pt x="263525" y="218933"/>
                      <a:pt x="267789" y="214313"/>
                      <a:pt x="273050" y="214313"/>
                    </a:cubicBezTo>
                    <a:close/>
                    <a:moveTo>
                      <a:pt x="65882" y="214313"/>
                    </a:moveTo>
                    <a:cubicBezTo>
                      <a:pt x="71581" y="214313"/>
                      <a:pt x="76201" y="218933"/>
                      <a:pt x="76201" y="224632"/>
                    </a:cubicBezTo>
                    <a:cubicBezTo>
                      <a:pt x="76201" y="230331"/>
                      <a:pt x="71581" y="234951"/>
                      <a:pt x="65882" y="234951"/>
                    </a:cubicBezTo>
                    <a:cubicBezTo>
                      <a:pt x="60183" y="234951"/>
                      <a:pt x="55563" y="230331"/>
                      <a:pt x="55563" y="224632"/>
                    </a:cubicBezTo>
                    <a:cubicBezTo>
                      <a:pt x="55563" y="218933"/>
                      <a:pt x="60183" y="214313"/>
                      <a:pt x="65882" y="214313"/>
                    </a:cubicBezTo>
                    <a:close/>
                    <a:moveTo>
                      <a:pt x="272257" y="196850"/>
                    </a:moveTo>
                    <a:cubicBezTo>
                      <a:pt x="256913" y="196850"/>
                      <a:pt x="244475" y="209288"/>
                      <a:pt x="244475" y="224632"/>
                    </a:cubicBezTo>
                    <a:cubicBezTo>
                      <a:pt x="244475" y="239976"/>
                      <a:pt x="256913" y="252414"/>
                      <a:pt x="272257" y="252414"/>
                    </a:cubicBezTo>
                    <a:cubicBezTo>
                      <a:pt x="287601" y="252414"/>
                      <a:pt x="300039" y="239976"/>
                      <a:pt x="300039" y="224632"/>
                    </a:cubicBezTo>
                    <a:cubicBezTo>
                      <a:pt x="300039" y="209288"/>
                      <a:pt x="287601" y="196850"/>
                      <a:pt x="272257" y="196850"/>
                    </a:cubicBezTo>
                    <a:close/>
                    <a:moveTo>
                      <a:pt x="65882" y="196850"/>
                    </a:moveTo>
                    <a:cubicBezTo>
                      <a:pt x="50538" y="196850"/>
                      <a:pt x="38100" y="209288"/>
                      <a:pt x="38100" y="224632"/>
                    </a:cubicBezTo>
                    <a:cubicBezTo>
                      <a:pt x="38100" y="239976"/>
                      <a:pt x="50538" y="252414"/>
                      <a:pt x="65882" y="252414"/>
                    </a:cubicBezTo>
                    <a:cubicBezTo>
                      <a:pt x="81226" y="252414"/>
                      <a:pt x="93664" y="239976"/>
                      <a:pt x="93664" y="224632"/>
                    </a:cubicBezTo>
                    <a:cubicBezTo>
                      <a:pt x="93664" y="209288"/>
                      <a:pt x="81226" y="196850"/>
                      <a:pt x="65882" y="196850"/>
                    </a:cubicBezTo>
                    <a:close/>
                    <a:moveTo>
                      <a:pt x="272257" y="187325"/>
                    </a:moveTo>
                    <a:cubicBezTo>
                      <a:pt x="309150" y="187325"/>
                      <a:pt x="338138" y="217684"/>
                      <a:pt x="338138" y="253322"/>
                    </a:cubicBezTo>
                    <a:cubicBezTo>
                      <a:pt x="338138" y="274441"/>
                      <a:pt x="328915" y="292921"/>
                      <a:pt x="313103" y="304800"/>
                    </a:cubicBezTo>
                    <a:cubicBezTo>
                      <a:pt x="313103" y="304800"/>
                      <a:pt x="313103" y="304800"/>
                      <a:pt x="313103" y="283681"/>
                    </a:cubicBezTo>
                    <a:cubicBezTo>
                      <a:pt x="313103" y="273121"/>
                      <a:pt x="306515" y="263882"/>
                      <a:pt x="295974" y="259922"/>
                    </a:cubicBezTo>
                    <a:cubicBezTo>
                      <a:pt x="295974" y="259922"/>
                      <a:pt x="290704" y="258602"/>
                      <a:pt x="290704" y="258602"/>
                    </a:cubicBezTo>
                    <a:cubicBezTo>
                      <a:pt x="288068" y="257282"/>
                      <a:pt x="286751" y="258602"/>
                      <a:pt x="284115" y="258602"/>
                    </a:cubicBezTo>
                    <a:cubicBezTo>
                      <a:pt x="284115" y="258602"/>
                      <a:pt x="284115" y="258602"/>
                      <a:pt x="272257" y="265202"/>
                    </a:cubicBezTo>
                    <a:cubicBezTo>
                      <a:pt x="272257" y="265202"/>
                      <a:pt x="272257" y="265202"/>
                      <a:pt x="260398" y="258602"/>
                    </a:cubicBezTo>
                    <a:cubicBezTo>
                      <a:pt x="259080" y="258602"/>
                      <a:pt x="256445" y="257282"/>
                      <a:pt x="255128" y="258602"/>
                    </a:cubicBezTo>
                    <a:cubicBezTo>
                      <a:pt x="255128" y="258602"/>
                      <a:pt x="248539" y="259922"/>
                      <a:pt x="248539" y="259922"/>
                    </a:cubicBezTo>
                    <a:cubicBezTo>
                      <a:pt x="239316" y="263882"/>
                      <a:pt x="232728" y="273121"/>
                      <a:pt x="232728" y="283681"/>
                    </a:cubicBezTo>
                    <a:cubicBezTo>
                      <a:pt x="232728" y="283681"/>
                      <a:pt x="232728" y="283681"/>
                      <a:pt x="232728" y="304800"/>
                    </a:cubicBezTo>
                    <a:cubicBezTo>
                      <a:pt x="216916" y="292921"/>
                      <a:pt x="206375" y="274441"/>
                      <a:pt x="206375" y="253322"/>
                    </a:cubicBezTo>
                    <a:cubicBezTo>
                      <a:pt x="206375" y="217684"/>
                      <a:pt x="236681" y="187325"/>
                      <a:pt x="272257" y="187325"/>
                    </a:cubicBezTo>
                    <a:close/>
                    <a:moveTo>
                      <a:pt x="65881" y="187325"/>
                    </a:moveTo>
                    <a:cubicBezTo>
                      <a:pt x="101457" y="187325"/>
                      <a:pt x="131763" y="217684"/>
                      <a:pt x="131763" y="253322"/>
                    </a:cubicBezTo>
                    <a:cubicBezTo>
                      <a:pt x="131763" y="274441"/>
                      <a:pt x="121222" y="292921"/>
                      <a:pt x="105410" y="304800"/>
                    </a:cubicBezTo>
                    <a:cubicBezTo>
                      <a:pt x="105410" y="304800"/>
                      <a:pt x="105410" y="304800"/>
                      <a:pt x="105410" y="283681"/>
                    </a:cubicBezTo>
                    <a:cubicBezTo>
                      <a:pt x="105410" y="273121"/>
                      <a:pt x="98822" y="263882"/>
                      <a:pt x="89599" y="259922"/>
                    </a:cubicBezTo>
                    <a:cubicBezTo>
                      <a:pt x="89599" y="259922"/>
                      <a:pt x="83010" y="258602"/>
                      <a:pt x="83010" y="258602"/>
                    </a:cubicBezTo>
                    <a:cubicBezTo>
                      <a:pt x="81693" y="257282"/>
                      <a:pt x="79058" y="258602"/>
                      <a:pt x="77740" y="258602"/>
                    </a:cubicBezTo>
                    <a:cubicBezTo>
                      <a:pt x="77740" y="258602"/>
                      <a:pt x="77740" y="258602"/>
                      <a:pt x="65881" y="265202"/>
                    </a:cubicBezTo>
                    <a:cubicBezTo>
                      <a:pt x="65881" y="265202"/>
                      <a:pt x="65881" y="265202"/>
                      <a:pt x="54023" y="258602"/>
                    </a:cubicBezTo>
                    <a:cubicBezTo>
                      <a:pt x="51387" y="258602"/>
                      <a:pt x="50070" y="257282"/>
                      <a:pt x="47434" y="258602"/>
                    </a:cubicBezTo>
                    <a:cubicBezTo>
                      <a:pt x="47434" y="258602"/>
                      <a:pt x="42164" y="259922"/>
                      <a:pt x="42164" y="259922"/>
                    </a:cubicBezTo>
                    <a:cubicBezTo>
                      <a:pt x="31623" y="263882"/>
                      <a:pt x="25035" y="273121"/>
                      <a:pt x="25035" y="283681"/>
                    </a:cubicBezTo>
                    <a:cubicBezTo>
                      <a:pt x="25035" y="283681"/>
                      <a:pt x="25035" y="283681"/>
                      <a:pt x="25035" y="304800"/>
                    </a:cubicBezTo>
                    <a:cubicBezTo>
                      <a:pt x="9223" y="292921"/>
                      <a:pt x="0" y="274441"/>
                      <a:pt x="0" y="253322"/>
                    </a:cubicBezTo>
                    <a:cubicBezTo>
                      <a:pt x="0" y="217684"/>
                      <a:pt x="28988" y="187325"/>
                      <a:pt x="65881" y="187325"/>
                    </a:cubicBezTo>
                    <a:close/>
                    <a:moveTo>
                      <a:pt x="159754" y="149225"/>
                    </a:moveTo>
                    <a:cubicBezTo>
                      <a:pt x="163746" y="149225"/>
                      <a:pt x="166408" y="149225"/>
                      <a:pt x="169069" y="149225"/>
                    </a:cubicBezTo>
                    <a:cubicBezTo>
                      <a:pt x="171731" y="149225"/>
                      <a:pt x="174392" y="149225"/>
                      <a:pt x="178384" y="149225"/>
                    </a:cubicBezTo>
                    <a:cubicBezTo>
                      <a:pt x="178384" y="149225"/>
                      <a:pt x="178384" y="149225"/>
                      <a:pt x="178384" y="175331"/>
                    </a:cubicBezTo>
                    <a:lnTo>
                      <a:pt x="214313" y="193605"/>
                    </a:lnTo>
                    <a:cubicBezTo>
                      <a:pt x="210321" y="197521"/>
                      <a:pt x="206329" y="202742"/>
                      <a:pt x="202337" y="207963"/>
                    </a:cubicBezTo>
                    <a:cubicBezTo>
                      <a:pt x="202337" y="207963"/>
                      <a:pt x="202337" y="207963"/>
                      <a:pt x="169069" y="190994"/>
                    </a:cubicBezTo>
                    <a:cubicBezTo>
                      <a:pt x="169069" y="190994"/>
                      <a:pt x="169069" y="190994"/>
                      <a:pt x="135802" y="207963"/>
                    </a:cubicBezTo>
                    <a:cubicBezTo>
                      <a:pt x="131809" y="202742"/>
                      <a:pt x="127817" y="197521"/>
                      <a:pt x="123825" y="193605"/>
                    </a:cubicBezTo>
                    <a:cubicBezTo>
                      <a:pt x="123825" y="193605"/>
                      <a:pt x="123825" y="193605"/>
                      <a:pt x="159754" y="175331"/>
                    </a:cubicBezTo>
                    <a:cubicBezTo>
                      <a:pt x="159754" y="175331"/>
                      <a:pt x="159754" y="175331"/>
                      <a:pt x="159754" y="149225"/>
                    </a:cubicBezTo>
                    <a:close/>
                    <a:moveTo>
                      <a:pt x="154175" y="88900"/>
                    </a:moveTo>
                    <a:cubicBezTo>
                      <a:pt x="154175" y="88900"/>
                      <a:pt x="154175" y="88900"/>
                      <a:pt x="165941" y="95394"/>
                    </a:cubicBezTo>
                    <a:cubicBezTo>
                      <a:pt x="168556" y="95394"/>
                      <a:pt x="171171" y="95394"/>
                      <a:pt x="173785" y="95394"/>
                    </a:cubicBezTo>
                    <a:cubicBezTo>
                      <a:pt x="173785" y="95394"/>
                      <a:pt x="173785" y="95394"/>
                      <a:pt x="185551" y="88900"/>
                    </a:cubicBezTo>
                    <a:lnTo>
                      <a:pt x="188166" y="90199"/>
                    </a:lnTo>
                    <a:cubicBezTo>
                      <a:pt x="190781" y="90199"/>
                      <a:pt x="192088" y="92797"/>
                      <a:pt x="192088" y="96693"/>
                    </a:cubicBezTo>
                    <a:cubicBezTo>
                      <a:pt x="192088" y="96693"/>
                      <a:pt x="192088" y="96693"/>
                      <a:pt x="192088" y="126567"/>
                    </a:cubicBezTo>
                    <a:cubicBezTo>
                      <a:pt x="185551" y="129165"/>
                      <a:pt x="177707" y="131763"/>
                      <a:pt x="169863" y="131763"/>
                    </a:cubicBezTo>
                    <a:cubicBezTo>
                      <a:pt x="162019" y="131763"/>
                      <a:pt x="154175" y="129165"/>
                      <a:pt x="147638" y="126567"/>
                    </a:cubicBezTo>
                    <a:cubicBezTo>
                      <a:pt x="147638" y="126567"/>
                      <a:pt x="147638" y="126567"/>
                      <a:pt x="147638" y="96693"/>
                    </a:cubicBezTo>
                    <a:cubicBezTo>
                      <a:pt x="147638" y="92797"/>
                      <a:pt x="148946" y="90199"/>
                      <a:pt x="151560" y="90199"/>
                    </a:cubicBezTo>
                    <a:cubicBezTo>
                      <a:pt x="151560" y="90199"/>
                      <a:pt x="151560" y="90199"/>
                      <a:pt x="154175" y="88900"/>
                    </a:cubicBezTo>
                    <a:close/>
                    <a:moveTo>
                      <a:pt x="169069" y="26988"/>
                    </a:moveTo>
                    <a:cubicBezTo>
                      <a:pt x="174768" y="26988"/>
                      <a:pt x="179388" y="31252"/>
                      <a:pt x="179388" y="36513"/>
                    </a:cubicBezTo>
                    <a:cubicBezTo>
                      <a:pt x="179388" y="41774"/>
                      <a:pt x="174768" y="46038"/>
                      <a:pt x="169069" y="46038"/>
                    </a:cubicBezTo>
                    <a:cubicBezTo>
                      <a:pt x="163370" y="46038"/>
                      <a:pt x="158750" y="41774"/>
                      <a:pt x="158750" y="36513"/>
                    </a:cubicBezTo>
                    <a:cubicBezTo>
                      <a:pt x="158750" y="31252"/>
                      <a:pt x="163370" y="26988"/>
                      <a:pt x="169069" y="26988"/>
                    </a:cubicBezTo>
                    <a:close/>
                    <a:moveTo>
                      <a:pt x="169070" y="9525"/>
                    </a:moveTo>
                    <a:cubicBezTo>
                      <a:pt x="153726" y="9525"/>
                      <a:pt x="141288" y="21963"/>
                      <a:pt x="141288" y="37307"/>
                    </a:cubicBezTo>
                    <a:cubicBezTo>
                      <a:pt x="141288" y="52651"/>
                      <a:pt x="153726" y="65089"/>
                      <a:pt x="169070" y="65089"/>
                    </a:cubicBezTo>
                    <a:cubicBezTo>
                      <a:pt x="184414" y="65089"/>
                      <a:pt x="196852" y="52651"/>
                      <a:pt x="196852" y="37307"/>
                    </a:cubicBezTo>
                    <a:cubicBezTo>
                      <a:pt x="196852" y="21963"/>
                      <a:pt x="184414" y="9525"/>
                      <a:pt x="169070" y="9525"/>
                    </a:cubicBezTo>
                    <a:close/>
                    <a:moveTo>
                      <a:pt x="169070" y="0"/>
                    </a:moveTo>
                    <a:cubicBezTo>
                      <a:pt x="204646" y="0"/>
                      <a:pt x="234951" y="29039"/>
                      <a:pt x="234951" y="65997"/>
                    </a:cubicBezTo>
                    <a:cubicBezTo>
                      <a:pt x="234951" y="87116"/>
                      <a:pt x="224410" y="105595"/>
                      <a:pt x="209916" y="117475"/>
                    </a:cubicBezTo>
                    <a:cubicBezTo>
                      <a:pt x="209916" y="117475"/>
                      <a:pt x="209916" y="117475"/>
                      <a:pt x="209916" y="96356"/>
                    </a:cubicBezTo>
                    <a:cubicBezTo>
                      <a:pt x="209916" y="85796"/>
                      <a:pt x="203328" y="75237"/>
                      <a:pt x="192787" y="72597"/>
                    </a:cubicBezTo>
                    <a:cubicBezTo>
                      <a:pt x="192787" y="72597"/>
                      <a:pt x="187517" y="71277"/>
                      <a:pt x="187517" y="71277"/>
                    </a:cubicBezTo>
                    <a:cubicBezTo>
                      <a:pt x="184881" y="69957"/>
                      <a:pt x="182246" y="69957"/>
                      <a:pt x="180928" y="71277"/>
                    </a:cubicBezTo>
                    <a:cubicBezTo>
                      <a:pt x="180928" y="71277"/>
                      <a:pt x="180928" y="71277"/>
                      <a:pt x="169070" y="76557"/>
                    </a:cubicBezTo>
                    <a:cubicBezTo>
                      <a:pt x="169070" y="76557"/>
                      <a:pt x="169070" y="76557"/>
                      <a:pt x="157211" y="71277"/>
                    </a:cubicBezTo>
                    <a:cubicBezTo>
                      <a:pt x="155893" y="69957"/>
                      <a:pt x="153258" y="69957"/>
                      <a:pt x="150623" y="71277"/>
                    </a:cubicBezTo>
                    <a:cubicBezTo>
                      <a:pt x="150623" y="71277"/>
                      <a:pt x="145352" y="72597"/>
                      <a:pt x="145352" y="72597"/>
                    </a:cubicBezTo>
                    <a:cubicBezTo>
                      <a:pt x="134811" y="75237"/>
                      <a:pt x="128223" y="85796"/>
                      <a:pt x="128223" y="96356"/>
                    </a:cubicBezTo>
                    <a:cubicBezTo>
                      <a:pt x="128223" y="96356"/>
                      <a:pt x="128223" y="96356"/>
                      <a:pt x="128223" y="117475"/>
                    </a:cubicBezTo>
                    <a:cubicBezTo>
                      <a:pt x="113729" y="105595"/>
                      <a:pt x="103188" y="87116"/>
                      <a:pt x="103188" y="65997"/>
                    </a:cubicBezTo>
                    <a:cubicBezTo>
                      <a:pt x="103188" y="29039"/>
                      <a:pt x="133494" y="0"/>
                      <a:pt x="169070" y="0"/>
                    </a:cubicBezTo>
                    <a:close/>
                  </a:path>
                </a:pathLst>
              </a:custGeom>
              <a:solidFill>
                <a:schemeClr val="accent1">
                  <a:alpha val="100000"/>
                </a:schemeClr>
              </a:solidFill>
              <a:ln w="254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false" vert="horz" wrap="none" lIns="0" tIns="0" rIns="0" bIns="0" numCol="1" spcCol="0" rtlCol="false" fromWordArt="false" anchor="ctr" anchorCtr="false" forceAA="false" compatLnSpc="false">
                <a:noAutofit/>
              </a:bodyPr>
              <a:lstStyle/>
              <a:p>
                <a:pPr lvl="0" algn="ctr">
                  <a:buClrTx/>
                  <a:buSzTx/>
                  <a:buFontTx/>
                </a:pPr>
                <a:endParaRPr lang="zh-CN" sz="1200">
                  <a:solidFill>
                    <a:schemeClr val="bg1">
                      <a:alpha val="100000"/>
                    </a:schemeClr>
                  </a:solidFill>
                  <a:latin typeface="默认字体"/>
                  <a:ea typeface="默认字体"/>
                  <a:cs typeface="思源黑体 CN Medium"/>
                  <a:sym typeface="等线"/>
                </a:endParaRPr>
              </a:p>
            </p:txBody>
          </p:sp>
          <p:grpSp>
            <p:nvGrpSpPr>
              <p:cNvPr id="420" name=""/>
              <p:cNvGrpSpPr/>
              <p:nvPr/>
            </p:nvGrpSpPr>
            <p:grpSpPr>
              <a:xfrm rot="0" flipH="false" flipV="false">
                <a:off x="6722987" y="3121671"/>
                <a:ext cx="2879979" cy="2734980"/>
                <a:chOff x="6722987" y="3121671"/>
                <a:chExt cx="2160036" cy="2734980"/>
              </a:xfrm>
            </p:grpSpPr>
            <p:sp>
              <p:nvSpPr>
                <p:cNvPr id="421" name="Rectangle 29" descr="{&quot;isTemplate&quot;:true,&quot;type&quot;:&quot;content&quot;,&quot;canOmit&quot;:false,&quot;range&quot;:0}"/>
                <p:cNvSpPr/>
                <p:nvPr/>
              </p:nvSpPr>
              <p:spPr>
                <a:xfrm rot="0" flipH="false" flipV="false">
                  <a:off x="6723007" y="3491003"/>
                  <a:ext cx="2160016" cy="2365648"/>
                </a:xfrm>
                <a:prstGeom prst="rect">
                  <a:avLst/>
                </a:prstGeom>
              </p:spPr>
              <p:txBody>
                <a:bodyPr wrap="square">
                  <a:noAutofit/>
                </a:bodyPr>
                <a:lstStyle/>
                <a:p>
                  <a:pPr marL="0" lvl="0" indent="0" algn="l" defTabSz="914400">
                    <a:lnSpc>
                      <a:spcPct val="130000"/>
                    </a:lnSpc>
                    <a:buClrTx/>
                    <a:buSzTx/>
                    <a:buFontTx/>
                    <a:buNone/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r>
                    <a:rPr lang="zh-CN" sz="1400" b="false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默认字体"/>
                      <a:ea typeface="默认字体"/>
                      <a:cs typeface="等线"/>
                      <a:sym typeface="等线"/>
                    </a:rPr>
                    <a:t>引入更多创新元素，提升直播内容的互动性和趣味性，吸引更多观众。</a:t>
                  </a:r>
                  <a:endParaRPr/>
                </a:p>
              </p:txBody>
            </p:sp>
            <p:sp>
              <p:nvSpPr>
                <p:cNvPr id="422" name="Rectangle 30" descr="{&quot;isTemplate&quot;:true,&quot;type&quot;:&quot;title&quot;,&quot;canOmit&quot;:false,&quot;range&quot;:0}"/>
                <p:cNvSpPr/>
                <p:nvPr/>
              </p:nvSpPr>
              <p:spPr>
                <a:xfrm rot="0" flipH="false" flipV="false">
                  <a:off x="6722987" y="3121671"/>
                  <a:ext cx="2160016" cy="368300"/>
                </a:xfrm>
                <a:prstGeom prst="rect">
                  <a:avLst/>
                </a:prstGeom>
              </p:spPr>
              <p:txBody>
                <a:bodyPr wrap="square">
                  <a:noAutofit/>
                </a:bodyPr>
                <a:lstStyle/>
                <a:p>
                  <a:pPr marL="0" lvl="0" indent="0" algn="l" defTabSz="914400">
                    <a:lnSpc>
                      <a:spcPct val="100000"/>
                    </a:lnSpc>
                    <a:buClrTx/>
                    <a:buSzTx/>
                    <a:buFontTx/>
                    <a:buNone/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r>
                    <a:rPr lang="zh-CN" sz="1600" b="true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latin typeface="默认字体"/>
                      <a:ea typeface="默认字体"/>
                      <a:cs typeface="等线"/>
                      <a:sym typeface="等线"/>
                    </a:rPr>
                    <a:t>丰富AI直播内容</a:t>
                  </a:r>
                  <a:endParaRPr>
                    <a:latin typeface="默认字体"/>
                    <a:ea typeface="默认字体"/>
                    <a:cs typeface="+mn-cs"/>
                  </a:endParaRPr>
                </a:p>
              </p:txBody>
            </p:sp>
          </p:grpSp>
        </p:grpSp>
      </p:grpSp>
      <p:sp>
        <p:nvSpPr>
          <p:cNvPr id="423" name="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660396" y="418039"/>
            <a:ext cx="10668000" cy="520700"/>
          </a:xfrm>
          <a:prstGeom prst="rect">
            <a:avLst/>
          </a:prstGeom>
          <a:noFill/>
        </p:spPr>
        <p:txBody>
          <a:bodyPr wrap="square" lIns="90000" tIns="46800" rIns="90000" bIns="46800" rtlCol="false" anchor="b" anchorCtr="false">
            <a:sp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zh-CN" sz="2800" b="true">
                <a:latin typeface="默认字体"/>
                <a:ea typeface="默认字体"/>
                <a:cs typeface="+mn-cs"/>
              </a:rPr>
              <a:t>短期发展计划</a:t>
            </a:r>
            <a:endParaRPr lang="en-US" sz="2800" b="true">
              <a:latin typeface="默认字体"/>
              <a:ea typeface="默认字体"/>
              <a:cs typeface="+mn-c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>
  <p:cSld>
    <p:spTree>
      <p:nvGrpSpPr>
        <p:cNvPr id="424" name="" descr="{&quot;isTemplate&quot;:true,&quot;type&quot;:&quot;page&quot;,&quot;originSlideId&quot;:&quot;e3e72d23&quot;}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5" name="" descr="{&quot;isTemplate&quot;:true,&quot;type&quot;:&quot;list&quot;,&quot;canOmit&quot;:false,&quot;minItemsCount&quot;:-1,&quot;scalable&quot;:false,&quot;alignment&quot;:&quot;left&quot;,&quot;alignmentVertical&quot;:&quot;top&quot;}"/>
          <p:cNvGrpSpPr/>
          <p:nvPr/>
        </p:nvGrpSpPr>
        <p:grpSpPr>
          <a:xfrm>
            <a:off x="853701" y="1572512"/>
            <a:ext cx="10587361" cy="7371152"/>
            <a:chOff x="853701" y="1572512"/>
            <a:chExt cx="10587361" cy="7371152"/>
          </a:xfrm>
        </p:grpSpPr>
        <p:grpSp>
          <p:nvGrpSpPr>
            <p:cNvPr id="426" name="Group 284"/>
            <p:cNvGrpSpPr/>
            <p:nvPr/>
          </p:nvGrpSpPr>
          <p:grpSpPr>
            <a:xfrm>
              <a:off x="853701" y="2930838"/>
              <a:ext cx="3947500" cy="5900912"/>
              <a:chOff x="853701" y="2930838"/>
              <a:chExt cx="3947500" cy="5900912"/>
            </a:xfrm>
          </p:grpSpPr>
          <p:sp>
            <p:nvSpPr>
              <p:cNvPr id="427" name="AutoShape 2"/>
              <p:cNvSpPr/>
              <p:nvPr/>
            </p:nvSpPr>
            <p:spPr>
              <a:xfrm>
                <a:off x="853701" y="4884250"/>
                <a:ext cx="3947500" cy="3947500"/>
              </a:xfrm>
              <a:prstGeom prst="ellipse">
                <a:avLst/>
              </a:prstGeom>
              <a:solidFill>
                <a:schemeClr val="accent1">
                  <a:alpha val="90000"/>
                </a:schemeClr>
              </a:solidFill>
            </p:spPr>
            <p:txBody>
              <a:bodyPr/>
              <a:lstStyle/>
              <a:p>
                <a:pPr/>
                <a:endParaRPr lang="zh-CN"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428" name="TextBox 5" descr="{&quot;isTemplate&quot;:true,&quot;type&quot;:&quot;content&quot;,&quot;canOmit&quot;:true,&quot;range&quot;:0}"/>
              <p:cNvSpPr txBox="true"/>
              <p:nvPr/>
            </p:nvSpPr>
            <p:spPr>
              <a:xfrm rot="0" flipH="false" flipV="false">
                <a:off x="1238120" y="3379716"/>
                <a:ext cx="3163351" cy="972952"/>
              </a:xfrm>
              <a:prstGeom prst="rect">
                <a:avLst/>
              </a:prstGeom>
            </p:spPr>
            <p:txBody>
              <a:bodyPr vert="horz" wrap="square" lIns="114300" tIns="57150" rIns="114300" bIns="57150" rtlCol="false" anchor="t" anchorCtr="false">
                <a:noAutofit/>
              </a:bodyPr>
              <a:lstStyle/>
              <a:p>
                <a:pPr marL="0" indent="0">
                  <a:lnSpc>
                    <a:spcPct val="130000"/>
                  </a:lnSpc>
                  <a:buNone/>
                </a:pPr>
                <a:r>
                  <a:rPr lang="zh-CN" sz="1400">
                    <a:solidFill>
                      <a:schemeClr val="tx1"/>
                    </a:solidFill>
                    <a:latin typeface="默认字体"/>
                    <a:ea typeface="默认字体"/>
                    <a:cs typeface="+mn-cs"/>
                  </a:rPr>
                  <a:t>将人工智能技术应用于更多行业，助力企业实现智能化转型。</a:t>
                </a:r>
                <a:endParaRPr/>
              </a:p>
            </p:txBody>
          </p:sp>
          <p:cxnSp>
            <p:nvCxnSpPr>
              <p:cNvPr id="429" name="Connector 6"/>
              <p:cNvCxnSpPr/>
              <p:nvPr/>
            </p:nvCxnSpPr>
            <p:spPr>
              <a:xfrm flipV="true">
                <a:off x="2820348" y="4411889"/>
                <a:ext cx="0" cy="578834"/>
              </a:xfrm>
              <a:prstGeom prst="line">
                <a:avLst/>
              </a:prstGeom>
              <a:ln w="9525">
                <a:solidFill>
                  <a:schemeClr val="accent1"/>
                </a:solidFill>
                <a:prstDash val="solid"/>
              </a:ln>
            </p:spPr>
            <p:style>
              <a:lnRef idx="0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430" name="TextBox 11" descr="{&quot;isTemplate&quot;:true,&quot;type&quot;:&quot;title&quot;,&quot;canOmit&quot;:false,&quot;range&quot;:0}"/>
              <p:cNvSpPr txBox="true"/>
              <p:nvPr/>
            </p:nvSpPr>
            <p:spPr>
              <a:xfrm>
                <a:off x="1379651" y="2930838"/>
                <a:ext cx="2895600" cy="349250"/>
              </a:xfrm>
              <a:prstGeom prst="rect">
                <a:avLst/>
              </a:prstGeom>
            </p:spPr>
            <p:txBody>
              <a:bodyPr vert="horz" wrap="square" lIns="114300" tIns="57150" rIns="114300" bIns="57150" rtlCol="false" anchor="t" anchorCtr="false">
                <a:spAutoFit/>
              </a:bodyPr>
              <a:lstStyle/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zh-CN" sz="2000" b="true">
                    <a:solidFill>
                      <a:schemeClr val="accent1"/>
                    </a:solidFill>
                    <a:latin typeface="默认字体"/>
                    <a:ea typeface="默认字体"/>
                    <a:cs typeface="+mn-cs"/>
                  </a:rPr>
                  <a:t>推广人工智能技术应用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</p:grpSp>
        <p:grpSp>
          <p:nvGrpSpPr>
            <p:cNvPr id="431" name="Group 296"/>
            <p:cNvGrpSpPr/>
            <p:nvPr/>
          </p:nvGrpSpPr>
          <p:grpSpPr>
            <a:xfrm>
              <a:off x="4110800" y="2254182"/>
              <a:ext cx="3947500" cy="6689482"/>
              <a:chOff x="4110800" y="2254182"/>
              <a:chExt cx="3947500" cy="6689482"/>
            </a:xfrm>
          </p:grpSpPr>
          <p:sp>
            <p:nvSpPr>
              <p:cNvPr id="432" name="AutoShape 4"/>
              <p:cNvSpPr/>
              <p:nvPr/>
            </p:nvSpPr>
            <p:spPr>
              <a:xfrm>
                <a:off x="4110800" y="4996164"/>
                <a:ext cx="3947500" cy="3947500"/>
              </a:xfrm>
              <a:prstGeom prst="ellipse">
                <a:avLst/>
              </a:prstGeom>
              <a:solidFill>
                <a:schemeClr val="accent2">
                  <a:alpha val="75000"/>
                </a:schemeClr>
              </a:solidFill>
            </p:spPr>
            <p:txBody>
              <a:bodyPr/>
              <a:lstStyle/>
              <a:p>
                <a:pPr/>
                <a:endParaRPr lang="zh-CN">
                  <a:latin typeface="默认字体"/>
                  <a:ea typeface="默认字体"/>
                  <a:cs typeface="+mn-cs"/>
                </a:endParaRPr>
              </a:p>
            </p:txBody>
          </p:sp>
          <p:cxnSp>
            <p:nvCxnSpPr>
              <p:cNvPr id="433" name="Connector 8"/>
              <p:cNvCxnSpPr/>
              <p:nvPr/>
            </p:nvCxnSpPr>
            <p:spPr>
              <a:xfrm flipV="true">
                <a:off x="6084550" y="3852263"/>
                <a:ext cx="0" cy="1143902"/>
              </a:xfrm>
              <a:prstGeom prst="line">
                <a:avLst/>
              </a:prstGeom>
              <a:ln w="9525">
                <a:solidFill>
                  <a:schemeClr val="accent2"/>
                </a:solidFill>
                <a:prstDash val="solid"/>
              </a:ln>
            </p:spPr>
            <p:style>
              <a:lnRef idx="0">
                <a:schemeClr val="accent2"/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  <p:sp>
            <p:nvSpPr>
              <p:cNvPr id="434" name="TextBox 12" descr="{&quot;isTemplate&quot;:true,&quot;type&quot;:&quot;content&quot;,&quot;canOmit&quot;:true,&quot;range&quot;:0}"/>
              <p:cNvSpPr txBox="true"/>
              <p:nvPr/>
            </p:nvSpPr>
            <p:spPr>
              <a:xfrm rot="0" flipH="false" flipV="false">
                <a:off x="4505737" y="2698879"/>
                <a:ext cx="3164840" cy="1040854"/>
              </a:xfrm>
              <a:prstGeom prst="rect">
                <a:avLst/>
              </a:prstGeom>
            </p:spPr>
            <p:txBody>
              <a:bodyPr vert="horz" wrap="square" lIns="114300" tIns="57150" rIns="114300" bIns="57150" rtlCol="false" anchor="t" anchorCtr="false">
                <a:noAutofit/>
              </a:bodyPr>
              <a:lstStyle/>
              <a:p>
                <a:pPr marL="0" indent="0">
                  <a:lnSpc>
                    <a:spcPct val="130000"/>
                  </a:lnSpc>
                  <a:buNone/>
                </a:pPr>
                <a:r>
                  <a:rPr lang="zh-CN" sz="1400">
                    <a:solidFill>
                      <a:schemeClr val="tx1"/>
                    </a:solidFill>
                    <a:latin typeface="默认字体"/>
                    <a:ea typeface="默认字体"/>
                    <a:cs typeface="+mn-cs"/>
                  </a:rPr>
                  <a:t>研发更多高品质游戏，拓展海外市场，提升品牌影响力。</a:t>
                </a:r>
                <a:endParaRPr/>
              </a:p>
            </p:txBody>
          </p:sp>
          <p:sp>
            <p:nvSpPr>
              <p:cNvPr id="435" name="TextBox 13" descr="{&quot;isTemplate&quot;:true,&quot;type&quot;:&quot;title&quot;,&quot;canOmit&quot;:false,&quot;range&quot;:0}"/>
              <p:cNvSpPr txBox="true"/>
              <p:nvPr/>
            </p:nvSpPr>
            <p:spPr>
              <a:xfrm>
                <a:off x="4636750" y="2254182"/>
                <a:ext cx="2895600" cy="349250"/>
              </a:xfrm>
              <a:prstGeom prst="rect">
                <a:avLst/>
              </a:prstGeom>
            </p:spPr>
            <p:txBody>
              <a:bodyPr vert="horz" wrap="square" lIns="114300" tIns="57150" rIns="114300" bIns="57150" rtlCol="false" anchor="t" anchorCtr="false">
                <a:spAutoFit/>
              </a:bodyPr>
              <a:lstStyle/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zh-CN" sz="2000" b="true">
                    <a:solidFill>
                      <a:schemeClr val="accent1"/>
                    </a:solidFill>
                    <a:latin typeface="默认字体"/>
                    <a:ea typeface="默认字体"/>
                    <a:cs typeface="+mn-cs"/>
                  </a:rPr>
                  <a:t>拓展互联网游戏服务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</p:grpSp>
        <p:grpSp>
          <p:nvGrpSpPr>
            <p:cNvPr id="436" name="Group 290"/>
            <p:cNvGrpSpPr/>
            <p:nvPr/>
          </p:nvGrpSpPr>
          <p:grpSpPr>
            <a:xfrm>
              <a:off x="7493562" y="1572512"/>
              <a:ext cx="3947500" cy="7371152"/>
              <a:chOff x="7493562" y="1572512"/>
              <a:chExt cx="3947500" cy="7371152"/>
            </a:xfrm>
          </p:grpSpPr>
          <p:sp>
            <p:nvSpPr>
              <p:cNvPr id="437" name="AutoShape 3"/>
              <p:cNvSpPr/>
              <p:nvPr/>
            </p:nvSpPr>
            <p:spPr>
              <a:xfrm>
                <a:off x="7493562" y="4996164"/>
                <a:ext cx="3947500" cy="3947500"/>
              </a:xfrm>
              <a:prstGeom prst="ellipse">
                <a:avLst/>
              </a:prstGeom>
              <a:solidFill>
                <a:schemeClr val="accent3">
                  <a:alpha val="89000"/>
                </a:schemeClr>
              </a:solidFill>
            </p:spPr>
            <p:txBody>
              <a:bodyPr/>
              <a:lstStyle/>
              <a:p>
                <a:pPr/>
                <a:endParaRPr lang="zh-CN">
                  <a:latin typeface="默认字体"/>
                  <a:ea typeface="默认字体"/>
                  <a:cs typeface="+mn-cs"/>
                </a:endParaRPr>
              </a:p>
            </p:txBody>
          </p:sp>
          <p:cxnSp>
            <p:nvCxnSpPr>
              <p:cNvPr id="438" name="Connector 10"/>
              <p:cNvCxnSpPr/>
              <p:nvPr/>
            </p:nvCxnSpPr>
            <p:spPr>
              <a:xfrm flipV="true">
                <a:off x="9467312" y="3097081"/>
                <a:ext cx="0" cy="1899083"/>
              </a:xfrm>
              <a:prstGeom prst="line">
                <a:avLst/>
              </a:prstGeom>
              <a:ln w="9525">
                <a:solidFill>
                  <a:schemeClr val="accent1"/>
                </a:solidFill>
                <a:prstDash val="solid"/>
              </a:ln>
            </p:spPr>
            <p:style>
              <a:lnRef idx="0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439" name="TextBox 14" descr="{&quot;isTemplate&quot;:true,&quot;type&quot;:&quot;content&quot;,&quot;canOmit&quot;:true,&quot;range&quot;:0}"/>
              <p:cNvSpPr txBox="true"/>
              <p:nvPr/>
            </p:nvSpPr>
            <p:spPr>
              <a:xfrm rot="0" flipH="false" flipV="false">
                <a:off x="7930573" y="1997007"/>
                <a:ext cx="3073475" cy="980490"/>
              </a:xfrm>
              <a:prstGeom prst="rect">
                <a:avLst/>
              </a:prstGeom>
            </p:spPr>
            <p:txBody>
              <a:bodyPr vert="horz" wrap="square" lIns="114300" tIns="57150" rIns="114300" bIns="57150" rtlCol="false" anchor="t" anchorCtr="false">
                <a:noAutofit/>
              </a:bodyPr>
              <a:lstStyle/>
              <a:p>
                <a:pPr marL="0" indent="0">
                  <a:lnSpc>
                    <a:spcPct val="130000"/>
                  </a:lnSpc>
                  <a:buNone/>
                </a:pPr>
                <a:r>
                  <a:rPr lang="zh-CN" sz="1400">
                    <a:solidFill>
                      <a:schemeClr val="tx1"/>
                    </a:solidFill>
                    <a:latin typeface="默认字体"/>
                    <a:ea typeface="默认字体"/>
                    <a:cs typeface="+mn-cs"/>
                  </a:rPr>
                  <a:t>结合科技与娱乐元素，打造新型游艺娱乐项目，满足不同消费群体需求。</a:t>
                </a:r>
                <a:endParaRPr/>
              </a:p>
            </p:txBody>
          </p:sp>
          <p:sp>
            <p:nvSpPr>
              <p:cNvPr id="440" name="TextBox 15" descr="{&quot;isTemplate&quot;:true,&quot;type&quot;:&quot;title&quot;,&quot;canOmit&quot;:false,&quot;range&quot;:0}"/>
              <p:cNvSpPr txBox="true"/>
              <p:nvPr/>
            </p:nvSpPr>
            <p:spPr>
              <a:xfrm>
                <a:off x="8019512" y="1572512"/>
                <a:ext cx="2546350" cy="349250"/>
              </a:xfrm>
              <a:prstGeom prst="rect">
                <a:avLst/>
              </a:prstGeom>
            </p:spPr>
            <p:txBody>
              <a:bodyPr vert="horz" wrap="square" lIns="114300" tIns="57150" rIns="114300" bIns="57150" rtlCol="false" anchor="t" anchorCtr="false">
                <a:spAutoFit/>
              </a:bodyPr>
              <a:lstStyle/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zh-CN" sz="2000" b="true">
                    <a:solidFill>
                      <a:schemeClr val="accent1"/>
                    </a:solidFill>
                    <a:latin typeface="默认字体"/>
                    <a:ea typeface="默认字体"/>
                    <a:cs typeface="+mn-cs"/>
                  </a:rPr>
                  <a:t>发展游艺娱乐产业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</p:grpSp>
      </p:grpSp>
      <p:sp>
        <p:nvSpPr>
          <p:cNvPr id="441" name="Tencent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660396" y="418039"/>
            <a:ext cx="10344150" cy="520700"/>
          </a:xfrm>
          <a:prstGeom prst="rect">
            <a:avLst/>
          </a:prstGeom>
          <a:noFill/>
        </p:spPr>
        <p:txBody>
          <a:bodyPr wrap="square" lIns="90000" tIns="46800" rIns="90000" bIns="46800" rtlCol="false" anchor="b" anchorCtr="false">
            <a:sp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zh-CN" sz="2800" b="true">
                <a:latin typeface="默认字体"/>
                <a:ea typeface="默认字体"/>
                <a:cs typeface="+mn-cs"/>
              </a:rPr>
              <a:t>长期业务拓展方向</a:t>
            </a:r>
            <a:endParaRPr lang="en-US" sz="2800" b="true">
              <a:latin typeface="默认字体"/>
              <a:ea typeface="默认字体"/>
              <a:cs typeface="+mn-cs"/>
            </a:endParaRPr>
          </a:p>
        </p:txBody>
      </p:sp>
      <p:sp>
        <p:nvSpPr>
          <p:cNvPr id="442" name="椭圆 3"/>
          <p:cNvSpPr/>
          <p:nvPr/>
        </p:nvSpPr>
        <p:spPr>
          <a:xfrm>
            <a:off x="2274749" y="5254820"/>
            <a:ext cx="1080000" cy="1080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>
              <a:latin typeface="默认字体"/>
              <a:ea typeface="默认字体"/>
              <a:cs typeface="+mn-cs"/>
            </a:endParaRPr>
          </a:p>
        </p:txBody>
      </p:sp>
      <p:sp>
        <p:nvSpPr>
          <p:cNvPr id="443" name="椭圆 4"/>
          <p:cNvSpPr/>
          <p:nvPr/>
        </p:nvSpPr>
        <p:spPr>
          <a:xfrm>
            <a:off x="5544550" y="5254820"/>
            <a:ext cx="1080000" cy="108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>
              <a:latin typeface="默认字体"/>
              <a:ea typeface="默认字体"/>
              <a:cs typeface="+mn-cs"/>
            </a:endParaRPr>
          </a:p>
        </p:txBody>
      </p:sp>
      <p:sp>
        <p:nvSpPr>
          <p:cNvPr id="444" name="椭圆 5"/>
          <p:cNvSpPr/>
          <p:nvPr/>
        </p:nvSpPr>
        <p:spPr>
          <a:xfrm>
            <a:off x="8927312" y="5254820"/>
            <a:ext cx="1080000" cy="1080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>
              <a:latin typeface="默认字体"/>
              <a:ea typeface="默认字体"/>
              <a:cs typeface="+mn-c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>
  <p:cSld>
    <p:spTree>
      <p:nvGrpSpPr>
        <p:cNvPr id="445" name="" descr="{&quot;isTemplate&quot;:true,&quot;type&quot;:3,&quot;originSlideId&quot;:&quot;e51d1523&quot;}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任意多边形: 形状 8"/>
          <p:cNvSpPr/>
          <p:nvPr/>
        </p:nvSpPr>
        <p:spPr>
          <a:xfrm rot="0" flipH="false" flipV="false">
            <a:off x="541484" y="2542003"/>
            <a:ext cx="11012014" cy="3807082"/>
          </a:xfrm>
          <a:custGeom>
            <a:avLst/>
            <a:gdLst>
              <a:gd name="connsiteX0" fmla="*/ 0 w 2233046"/>
              <a:gd name="connsiteY0" fmla="*/ 0 h 2348990"/>
              <a:gd name="connsiteX1" fmla="*/ 2233046 w 2233046"/>
              <a:gd name="connsiteY1" fmla="*/ 0 h 2348990"/>
              <a:gd name="connsiteX2" fmla="*/ 2233046 w 2233046"/>
              <a:gd name="connsiteY2" fmla="*/ 1571370 h 2348990"/>
              <a:gd name="connsiteX3" fmla="*/ 2233046 w 2233046"/>
              <a:gd name="connsiteY3" fmla="*/ 1826921 h 2348990"/>
              <a:gd name="connsiteX4" fmla="*/ 2233046 w 2233046"/>
              <a:gd name="connsiteY4" fmla="*/ 1946724 h 2348990"/>
              <a:gd name="connsiteX5" fmla="*/ 2233046 w 2233046"/>
              <a:gd name="connsiteY5" fmla="*/ 2093439 h 2348990"/>
              <a:gd name="connsiteX6" fmla="*/ 2233046 w 2233046"/>
              <a:gd name="connsiteY6" fmla="*/ 2202275 h 2348990"/>
              <a:gd name="connsiteX7" fmla="*/ 2233046 w 2233046"/>
              <a:gd name="connsiteY7" fmla="*/ 2348990 h 2348990"/>
              <a:gd name="connsiteX8" fmla="*/ 0 w 2233046"/>
              <a:gd name="connsiteY8" fmla="*/ 2348990 h 2348990"/>
              <a:gd name="connsiteX9" fmla="*/ 0 w 2233046"/>
              <a:gd name="connsiteY9" fmla="*/ 2093439 h 2348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33046" h="2348990">
                <a:moveTo>
                  <a:pt x="0" y="0"/>
                </a:moveTo>
                <a:lnTo>
                  <a:pt x="2233046" y="0"/>
                </a:lnTo>
                <a:lnTo>
                  <a:pt x="2233046" y="1571370"/>
                </a:lnTo>
                <a:lnTo>
                  <a:pt x="2233046" y="1826921"/>
                </a:lnTo>
                <a:lnTo>
                  <a:pt x="2233046" y="1946724"/>
                </a:lnTo>
                <a:lnTo>
                  <a:pt x="2233046" y="2093439"/>
                </a:lnTo>
                <a:lnTo>
                  <a:pt x="2233046" y="2202275"/>
                </a:lnTo>
                <a:lnTo>
                  <a:pt x="2233046" y="2348990"/>
                </a:lnTo>
                <a:lnTo>
                  <a:pt x="0" y="2348990"/>
                </a:lnTo>
                <a:lnTo>
                  <a:pt x="0" y="209343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zh-CN">
              <a:latin typeface="默认字体"/>
              <a:ea typeface="默认字体"/>
              <a:cs typeface="思源黑体 CN Regular"/>
              <a:sym typeface="思源黑体 CN Normal"/>
            </a:endParaRPr>
          </a:p>
        </p:txBody>
      </p:sp>
      <p:grpSp>
        <p:nvGrpSpPr>
          <p:cNvPr id="447" name=""/>
          <p:cNvGrpSpPr/>
          <p:nvPr/>
        </p:nvGrpSpPr>
        <p:grpSpPr>
          <a:xfrm rot="0" flipH="false" flipV="false">
            <a:off x="1530065" y="1731875"/>
            <a:ext cx="1645917" cy="1986796"/>
            <a:chOff x="1260063" y="1734316"/>
            <a:chExt cx="1645917" cy="1986796"/>
          </a:xfrm>
        </p:grpSpPr>
        <p:sp>
          <p:nvSpPr>
            <p:cNvPr id="448" name="任意多边形: 形状 38"/>
            <p:cNvSpPr/>
            <p:nvPr/>
          </p:nvSpPr>
          <p:spPr>
            <a:xfrm rot="0" flipH="false" flipV="false">
              <a:off x="1260063" y="1734316"/>
              <a:ext cx="1645917" cy="1986796"/>
            </a:xfrm>
            <a:custGeom>
              <a:avLst/>
              <a:gdLst>
                <a:gd name="connsiteX0" fmla="*/ 822960 w 1645919"/>
                <a:gd name="connsiteY0" fmla="*/ 0 h 1986801"/>
                <a:gd name="connsiteX1" fmla="*/ 1404881 w 1645919"/>
                <a:gd name="connsiteY1" fmla="*/ 241039 h 1986801"/>
                <a:gd name="connsiteX2" fmla="*/ 1404881 w 1645919"/>
                <a:gd name="connsiteY2" fmla="*/ 1404881 h 1986801"/>
                <a:gd name="connsiteX3" fmla="*/ 822960 w 1645919"/>
                <a:gd name="connsiteY3" fmla="*/ 1986801 h 1986801"/>
                <a:gd name="connsiteX4" fmla="*/ 241039 w 1645919"/>
                <a:gd name="connsiteY4" fmla="*/ 1404881 h 1986801"/>
                <a:gd name="connsiteX5" fmla="*/ 241039 w 1645919"/>
                <a:gd name="connsiteY5" fmla="*/ 241039 h 1986801"/>
                <a:gd name="connsiteX6" fmla="*/ 822960 w 1645919"/>
                <a:gd name="connsiteY6" fmla="*/ 0 h 19868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45919" h="1986801">
                  <a:moveTo>
                    <a:pt x="822960" y="0"/>
                  </a:moveTo>
                  <a:cubicBezTo>
                    <a:pt x="1033574" y="0"/>
                    <a:pt x="1244188" y="80347"/>
                    <a:pt x="1404881" y="241039"/>
                  </a:cubicBezTo>
                  <a:cubicBezTo>
                    <a:pt x="1726266" y="562425"/>
                    <a:pt x="1726266" y="1083495"/>
                    <a:pt x="1404881" y="1404881"/>
                  </a:cubicBezTo>
                  <a:lnTo>
                    <a:pt x="822960" y="1986801"/>
                  </a:lnTo>
                  <a:lnTo>
                    <a:pt x="241039" y="1404881"/>
                  </a:lnTo>
                  <a:cubicBezTo>
                    <a:pt x="-80346" y="1083495"/>
                    <a:pt x="-80346" y="562425"/>
                    <a:pt x="241039" y="241039"/>
                  </a:cubicBezTo>
                  <a:cubicBezTo>
                    <a:pt x="401732" y="80347"/>
                    <a:pt x="612346" y="0"/>
                    <a:pt x="822960" y="0"/>
                  </a:cubicBezTo>
                  <a:close/>
                </a:path>
              </a:pathLst>
            </a:custGeom>
            <a:gradFill flip="none" rotWithShape="true">
              <a:gsLst>
                <a:gs pos="0">
                  <a:schemeClr val="bg1">
                    <a:lumMod val="85000"/>
                    <a:alpha val="100000"/>
                  </a:schemeClr>
                </a:gs>
                <a:gs pos="100000">
                  <a:schemeClr val="bg1">
                    <a:lumMod val="85000"/>
                    <a:alpha val="100000"/>
                  </a:schemeClr>
                </a:gs>
              </a:gsLst>
              <a:lin ang="5400000" scaled="true"/>
              <a:tileRect l="0" t="0" r="0" b="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>
                <a:solidFill>
                  <a:schemeClr val="tx1">
                    <a:lumMod val="85000"/>
                    <a:lumOff val="15000"/>
                    <a:alpha val="100000"/>
                  </a:schemeClr>
                </a:solidFill>
                <a:latin typeface="默认字体"/>
                <a:ea typeface="默认字体"/>
                <a:cs typeface="思源黑体 CN Regular"/>
                <a:sym typeface="思源黑体 CN Normal"/>
              </a:endParaRPr>
            </a:p>
          </p:txBody>
        </p:sp>
        <p:sp>
          <p:nvSpPr>
            <p:cNvPr id="449" name="椭圆 39"/>
            <p:cNvSpPr/>
            <p:nvPr/>
          </p:nvSpPr>
          <p:spPr>
            <a:xfrm rot="0" flipH="false" flipV="false">
              <a:off x="1638249" y="2099672"/>
              <a:ext cx="889544" cy="889544"/>
            </a:xfrm>
            <a:prstGeom prst="ellipse">
              <a:avLst/>
            </a:prstGeom>
            <a:solidFill>
              <a:schemeClr val="accent1">
                <a:alpha val="10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false" anchor="ctr">
              <a:noAutofit/>
            </a:bodyPr>
            <a:lstStyle/>
            <a:p>
              <a:pPr algn="ctr"/>
              <a:endParaRPr lang="zh-CN">
                <a:latin typeface="默认字体"/>
                <a:ea typeface="默认字体"/>
                <a:cs typeface="思源黑体 CN Regular"/>
                <a:sym typeface="思源黑体 CN Normal"/>
              </a:endParaRPr>
            </a:p>
          </p:txBody>
        </p:sp>
        <p:sp>
          <p:nvSpPr>
            <p:cNvPr id="450" name="图形 79"/>
            <p:cNvSpPr/>
            <p:nvPr/>
          </p:nvSpPr>
          <p:spPr>
            <a:xfrm rot="0" flipH="false" flipV="false">
              <a:off x="1934334" y="2366057"/>
              <a:ext cx="297375" cy="356773"/>
            </a:xfrm>
            <a:custGeom>
              <a:avLst/>
              <a:gdLst>
                <a:gd name="connsiteX0" fmla="*/ 59398 w 297376"/>
                <a:gd name="connsiteY0" fmla="*/ 29807 h 356774"/>
                <a:gd name="connsiteX1" fmla="*/ 59398 w 297376"/>
                <a:gd name="connsiteY1" fmla="*/ 44624 h 356774"/>
                <a:gd name="connsiteX2" fmla="*/ 89204 w 297376"/>
                <a:gd name="connsiteY2" fmla="*/ 74430 h 356774"/>
                <a:gd name="connsiteX3" fmla="*/ 208173 w 297376"/>
                <a:gd name="connsiteY3" fmla="*/ 74430 h 356774"/>
                <a:gd name="connsiteX4" fmla="*/ 237979 w 297376"/>
                <a:gd name="connsiteY4" fmla="*/ 44624 h 356774"/>
                <a:gd name="connsiteX5" fmla="*/ 237979 w 297376"/>
                <a:gd name="connsiteY5" fmla="*/ 29807 h 356774"/>
                <a:gd name="connsiteX6" fmla="*/ 282560 w 297376"/>
                <a:gd name="connsiteY6" fmla="*/ 29807 h 356774"/>
                <a:gd name="connsiteX7" fmla="*/ 297377 w 297376"/>
                <a:gd name="connsiteY7" fmla="*/ 44624 h 356774"/>
                <a:gd name="connsiteX8" fmla="*/ 297377 w 297376"/>
                <a:gd name="connsiteY8" fmla="*/ 341958 h 356774"/>
                <a:gd name="connsiteX9" fmla="*/ 282560 w 297376"/>
                <a:gd name="connsiteY9" fmla="*/ 356775 h 356774"/>
                <a:gd name="connsiteX10" fmla="*/ 14817 w 297376"/>
                <a:gd name="connsiteY10" fmla="*/ 356775 h 356774"/>
                <a:gd name="connsiteX11" fmla="*/ 0 w 297376"/>
                <a:gd name="connsiteY11" fmla="*/ 341958 h 356774"/>
                <a:gd name="connsiteX12" fmla="*/ 0 w 297376"/>
                <a:gd name="connsiteY12" fmla="*/ 44624 h 356774"/>
                <a:gd name="connsiteX13" fmla="*/ 14817 w 297376"/>
                <a:gd name="connsiteY13" fmla="*/ 29807 h 356774"/>
                <a:gd name="connsiteX14" fmla="*/ 59398 w 297376"/>
                <a:gd name="connsiteY14" fmla="*/ 29807 h 356774"/>
                <a:gd name="connsiteX15" fmla="*/ 89204 w 297376"/>
                <a:gd name="connsiteY15" fmla="*/ 141280 h 356774"/>
                <a:gd name="connsiteX16" fmla="*/ 96699 w 297376"/>
                <a:gd name="connsiteY16" fmla="*/ 148775 h 356774"/>
                <a:gd name="connsiteX17" fmla="*/ 200678 w 297376"/>
                <a:gd name="connsiteY17" fmla="*/ 148775 h 356774"/>
                <a:gd name="connsiteX18" fmla="*/ 208173 w 297376"/>
                <a:gd name="connsiteY18" fmla="*/ 141280 h 356774"/>
                <a:gd name="connsiteX19" fmla="*/ 200678 w 297376"/>
                <a:gd name="connsiteY19" fmla="*/ 133785 h 356774"/>
                <a:gd name="connsiteX20" fmla="*/ 96527 w 297376"/>
                <a:gd name="connsiteY20" fmla="*/ 133785 h 356774"/>
                <a:gd name="connsiteX21" fmla="*/ 89204 w 297376"/>
                <a:gd name="connsiteY21" fmla="*/ 141280 h 356774"/>
                <a:gd name="connsiteX22" fmla="*/ 59398 w 297376"/>
                <a:gd name="connsiteY22" fmla="*/ 200678 h 356774"/>
                <a:gd name="connsiteX23" fmla="*/ 66893 w 297376"/>
                <a:gd name="connsiteY23" fmla="*/ 208173 h 356774"/>
                <a:gd name="connsiteX24" fmla="*/ 230441 w 297376"/>
                <a:gd name="connsiteY24" fmla="*/ 208173 h 356774"/>
                <a:gd name="connsiteX25" fmla="*/ 237936 w 297376"/>
                <a:gd name="connsiteY25" fmla="*/ 200678 h 356774"/>
                <a:gd name="connsiteX26" fmla="*/ 230441 w 297376"/>
                <a:gd name="connsiteY26" fmla="*/ 193183 h 356774"/>
                <a:gd name="connsiteX27" fmla="*/ 66893 w 297376"/>
                <a:gd name="connsiteY27" fmla="*/ 193183 h 356774"/>
                <a:gd name="connsiteX28" fmla="*/ 59398 w 297376"/>
                <a:gd name="connsiteY28" fmla="*/ 200678 h 356774"/>
                <a:gd name="connsiteX29" fmla="*/ 59398 w 297376"/>
                <a:gd name="connsiteY29" fmla="*/ 260076 h 356774"/>
                <a:gd name="connsiteX30" fmla="*/ 66893 w 297376"/>
                <a:gd name="connsiteY30" fmla="*/ 267570 h 356774"/>
                <a:gd name="connsiteX31" fmla="*/ 230441 w 297376"/>
                <a:gd name="connsiteY31" fmla="*/ 267570 h 356774"/>
                <a:gd name="connsiteX32" fmla="*/ 237936 w 297376"/>
                <a:gd name="connsiteY32" fmla="*/ 260076 h 356774"/>
                <a:gd name="connsiteX33" fmla="*/ 230441 w 297376"/>
                <a:gd name="connsiteY33" fmla="*/ 252581 h 356774"/>
                <a:gd name="connsiteX34" fmla="*/ 66893 w 297376"/>
                <a:gd name="connsiteY34" fmla="*/ 252581 h 356774"/>
                <a:gd name="connsiteX35" fmla="*/ 59398 w 297376"/>
                <a:gd name="connsiteY35" fmla="*/ 260076 h 356774"/>
                <a:gd name="connsiteX36" fmla="*/ 74215 w 297376"/>
                <a:gd name="connsiteY36" fmla="*/ 14817 h 356774"/>
                <a:gd name="connsiteX37" fmla="*/ 89032 w 297376"/>
                <a:gd name="connsiteY37" fmla="*/ 0 h 356774"/>
                <a:gd name="connsiteX38" fmla="*/ 208000 w 297376"/>
                <a:gd name="connsiteY38" fmla="*/ 0 h 356774"/>
                <a:gd name="connsiteX39" fmla="*/ 222817 w 297376"/>
                <a:gd name="connsiteY39" fmla="*/ 14817 h 356774"/>
                <a:gd name="connsiteX40" fmla="*/ 222817 w 297376"/>
                <a:gd name="connsiteY40" fmla="*/ 44624 h 356774"/>
                <a:gd name="connsiteX41" fmla="*/ 208000 w 297376"/>
                <a:gd name="connsiteY41" fmla="*/ 59441 h 356774"/>
                <a:gd name="connsiteX42" fmla="*/ 89204 w 297376"/>
                <a:gd name="connsiteY42" fmla="*/ 59441 h 356774"/>
                <a:gd name="connsiteX43" fmla="*/ 74387 w 297376"/>
                <a:gd name="connsiteY43" fmla="*/ 44624 h 356774"/>
                <a:gd name="connsiteX44" fmla="*/ 74215 w 297376"/>
                <a:gd name="connsiteY44" fmla="*/ 14817 h 3567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297376" h="356774">
                  <a:moveTo>
                    <a:pt x="59398" y="29807"/>
                  </a:moveTo>
                  <a:lnTo>
                    <a:pt x="59398" y="44624"/>
                  </a:lnTo>
                  <a:cubicBezTo>
                    <a:pt x="59398" y="61035"/>
                    <a:pt x="72794" y="74430"/>
                    <a:pt x="89204" y="74430"/>
                  </a:cubicBezTo>
                  <a:lnTo>
                    <a:pt x="208173" y="74430"/>
                  </a:lnTo>
                  <a:cubicBezTo>
                    <a:pt x="224583" y="74430"/>
                    <a:pt x="237979" y="61035"/>
                    <a:pt x="237979" y="44624"/>
                  </a:cubicBezTo>
                  <a:lnTo>
                    <a:pt x="237979" y="29807"/>
                  </a:lnTo>
                  <a:lnTo>
                    <a:pt x="282560" y="29807"/>
                  </a:lnTo>
                  <a:cubicBezTo>
                    <a:pt x="290055" y="29807"/>
                    <a:pt x="297377" y="35708"/>
                    <a:pt x="297377" y="44624"/>
                  </a:cubicBezTo>
                  <a:lnTo>
                    <a:pt x="297377" y="341958"/>
                  </a:lnTo>
                  <a:cubicBezTo>
                    <a:pt x="297377" y="350874"/>
                    <a:pt x="289882" y="356775"/>
                    <a:pt x="282560" y="356775"/>
                  </a:cubicBezTo>
                  <a:lnTo>
                    <a:pt x="14817" y="356775"/>
                  </a:lnTo>
                  <a:cubicBezTo>
                    <a:pt x="7322" y="356775"/>
                    <a:pt x="0" y="350874"/>
                    <a:pt x="0" y="341958"/>
                  </a:cubicBezTo>
                  <a:lnTo>
                    <a:pt x="0" y="44624"/>
                  </a:lnTo>
                  <a:cubicBezTo>
                    <a:pt x="0" y="35708"/>
                    <a:pt x="7495" y="29807"/>
                    <a:pt x="14817" y="29807"/>
                  </a:cubicBezTo>
                  <a:lnTo>
                    <a:pt x="59398" y="29807"/>
                  </a:lnTo>
                  <a:close/>
                  <a:moveTo>
                    <a:pt x="89204" y="141280"/>
                  </a:moveTo>
                  <a:cubicBezTo>
                    <a:pt x="89204" y="145760"/>
                    <a:pt x="92220" y="148775"/>
                    <a:pt x="96699" y="148775"/>
                  </a:cubicBezTo>
                  <a:lnTo>
                    <a:pt x="200678" y="148775"/>
                  </a:lnTo>
                  <a:cubicBezTo>
                    <a:pt x="205157" y="148775"/>
                    <a:pt x="208173" y="145760"/>
                    <a:pt x="208173" y="141280"/>
                  </a:cubicBezTo>
                  <a:cubicBezTo>
                    <a:pt x="208173" y="136800"/>
                    <a:pt x="205157" y="133785"/>
                    <a:pt x="200678" y="133785"/>
                  </a:cubicBezTo>
                  <a:lnTo>
                    <a:pt x="96527" y="133785"/>
                  </a:lnTo>
                  <a:cubicBezTo>
                    <a:pt x="92047" y="133785"/>
                    <a:pt x="89204" y="136843"/>
                    <a:pt x="89204" y="141280"/>
                  </a:cubicBezTo>
                  <a:close/>
                  <a:moveTo>
                    <a:pt x="59398" y="200678"/>
                  </a:moveTo>
                  <a:cubicBezTo>
                    <a:pt x="59398" y="205157"/>
                    <a:pt x="62413" y="208173"/>
                    <a:pt x="66893" y="208173"/>
                  </a:cubicBezTo>
                  <a:lnTo>
                    <a:pt x="230441" y="208173"/>
                  </a:lnTo>
                  <a:cubicBezTo>
                    <a:pt x="234921" y="208173"/>
                    <a:pt x="237936" y="205157"/>
                    <a:pt x="237936" y="200678"/>
                  </a:cubicBezTo>
                  <a:cubicBezTo>
                    <a:pt x="237936" y="196198"/>
                    <a:pt x="234921" y="193183"/>
                    <a:pt x="230441" y="193183"/>
                  </a:cubicBezTo>
                  <a:lnTo>
                    <a:pt x="66893" y="193183"/>
                  </a:lnTo>
                  <a:cubicBezTo>
                    <a:pt x="62456" y="193183"/>
                    <a:pt x="59398" y="196241"/>
                    <a:pt x="59398" y="200678"/>
                  </a:cubicBezTo>
                  <a:close/>
                  <a:moveTo>
                    <a:pt x="59398" y="260076"/>
                  </a:moveTo>
                  <a:cubicBezTo>
                    <a:pt x="59398" y="264555"/>
                    <a:pt x="62413" y="267570"/>
                    <a:pt x="66893" y="267570"/>
                  </a:cubicBezTo>
                  <a:lnTo>
                    <a:pt x="230441" y="267570"/>
                  </a:lnTo>
                  <a:cubicBezTo>
                    <a:pt x="234921" y="267570"/>
                    <a:pt x="237936" y="264555"/>
                    <a:pt x="237936" y="260076"/>
                  </a:cubicBezTo>
                  <a:cubicBezTo>
                    <a:pt x="237936" y="255596"/>
                    <a:pt x="234921" y="252581"/>
                    <a:pt x="230441" y="252581"/>
                  </a:cubicBezTo>
                  <a:lnTo>
                    <a:pt x="66893" y="252581"/>
                  </a:lnTo>
                  <a:cubicBezTo>
                    <a:pt x="62456" y="252753"/>
                    <a:pt x="59398" y="255639"/>
                    <a:pt x="59398" y="260076"/>
                  </a:cubicBezTo>
                  <a:close/>
                  <a:moveTo>
                    <a:pt x="74215" y="14817"/>
                  </a:moveTo>
                  <a:cubicBezTo>
                    <a:pt x="74215" y="5901"/>
                    <a:pt x="81710" y="0"/>
                    <a:pt x="89032" y="0"/>
                  </a:cubicBezTo>
                  <a:lnTo>
                    <a:pt x="208000" y="0"/>
                  </a:lnTo>
                  <a:cubicBezTo>
                    <a:pt x="215495" y="0"/>
                    <a:pt x="222817" y="5901"/>
                    <a:pt x="222817" y="14817"/>
                  </a:cubicBezTo>
                  <a:lnTo>
                    <a:pt x="222817" y="44624"/>
                  </a:lnTo>
                  <a:cubicBezTo>
                    <a:pt x="222817" y="53540"/>
                    <a:pt x="215323" y="59441"/>
                    <a:pt x="208000" y="59441"/>
                  </a:cubicBezTo>
                  <a:lnTo>
                    <a:pt x="89204" y="59441"/>
                  </a:lnTo>
                  <a:cubicBezTo>
                    <a:pt x="81710" y="59441"/>
                    <a:pt x="74387" y="53540"/>
                    <a:pt x="74387" y="44624"/>
                  </a:cubicBezTo>
                  <a:cubicBezTo>
                    <a:pt x="74215" y="44624"/>
                    <a:pt x="74215" y="14817"/>
                    <a:pt x="74215" y="14817"/>
                  </a:cubicBezTo>
                  <a:close/>
                </a:path>
              </a:pathLst>
            </a:custGeom>
            <a:solidFill>
              <a:schemeClr val="bg1"/>
            </a:solidFill>
            <a:ln w="595" cap="flat">
              <a:noFill/>
              <a:prstDash val="solid"/>
              <a:miter/>
            </a:ln>
          </p:spPr>
          <p:txBody>
            <a:bodyPr rot="0" spcFirstLastPara="false" vertOverflow="overflow" horzOverflow="overflow" vert="horz" wrap="square" lIns="91440" tIns="45720" rIns="91440" bIns="45720" numCol="1" spcCol="0" rtlCol="false" fromWordArt="false" anchor="ctr" anchorCtr="false" forceAA="false" compatLnSpc="true">
              <a:noAutofit/>
            </a:bodyPr>
            <a:lstStyle/>
            <a:p>
              <a:pPr algn="ctr"/>
              <a:endParaRPr lang="zh-CN">
                <a:solidFill>
                  <a:schemeClr val="tx1">
                    <a:lumMod val="85000"/>
                    <a:lumOff val="15000"/>
                    <a:alpha val="100000"/>
                  </a:schemeClr>
                </a:solidFill>
                <a:latin typeface="默认字体"/>
                <a:ea typeface="默认字体"/>
                <a:cs typeface="思源黑体 CN Regular"/>
                <a:sym typeface="思源黑体 CN Normal"/>
              </a:endParaRPr>
            </a:p>
          </p:txBody>
        </p:sp>
      </p:grpSp>
      <p:grpSp>
        <p:nvGrpSpPr>
          <p:cNvPr id="451" name=""/>
          <p:cNvGrpSpPr/>
          <p:nvPr/>
        </p:nvGrpSpPr>
        <p:grpSpPr>
          <a:xfrm rot="0">
            <a:off x="5224533" y="1731874"/>
            <a:ext cx="1645917" cy="1986798"/>
            <a:chOff x="3903041" y="1734316"/>
            <a:chExt cx="1645917" cy="1986798"/>
          </a:xfrm>
        </p:grpSpPr>
        <p:sp>
          <p:nvSpPr>
            <p:cNvPr id="452" name="任意多边形: 形状 31"/>
            <p:cNvSpPr/>
            <p:nvPr/>
          </p:nvSpPr>
          <p:spPr>
            <a:xfrm rot="0" flipH="false" flipV="false">
              <a:off x="3903041" y="1734316"/>
              <a:ext cx="1645917" cy="1986798"/>
            </a:xfrm>
            <a:custGeom>
              <a:avLst/>
              <a:gdLst>
                <a:gd name="connsiteX0" fmla="*/ 822960 w 1645919"/>
                <a:gd name="connsiteY0" fmla="*/ 0 h 1986801"/>
                <a:gd name="connsiteX1" fmla="*/ 1404881 w 1645919"/>
                <a:gd name="connsiteY1" fmla="*/ 241039 h 1986801"/>
                <a:gd name="connsiteX2" fmla="*/ 1404881 w 1645919"/>
                <a:gd name="connsiteY2" fmla="*/ 1404881 h 1986801"/>
                <a:gd name="connsiteX3" fmla="*/ 822960 w 1645919"/>
                <a:gd name="connsiteY3" fmla="*/ 1986801 h 1986801"/>
                <a:gd name="connsiteX4" fmla="*/ 241039 w 1645919"/>
                <a:gd name="connsiteY4" fmla="*/ 1404881 h 1986801"/>
                <a:gd name="connsiteX5" fmla="*/ 241039 w 1645919"/>
                <a:gd name="connsiteY5" fmla="*/ 241039 h 1986801"/>
                <a:gd name="connsiteX6" fmla="*/ 822960 w 1645919"/>
                <a:gd name="connsiteY6" fmla="*/ 0 h 19868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45919" h="1986801">
                  <a:moveTo>
                    <a:pt x="822960" y="0"/>
                  </a:moveTo>
                  <a:cubicBezTo>
                    <a:pt x="1033574" y="0"/>
                    <a:pt x="1244188" y="80347"/>
                    <a:pt x="1404881" y="241039"/>
                  </a:cubicBezTo>
                  <a:cubicBezTo>
                    <a:pt x="1726266" y="562425"/>
                    <a:pt x="1726266" y="1083495"/>
                    <a:pt x="1404881" y="1404881"/>
                  </a:cubicBezTo>
                  <a:lnTo>
                    <a:pt x="822960" y="1986801"/>
                  </a:lnTo>
                  <a:lnTo>
                    <a:pt x="241039" y="1404881"/>
                  </a:lnTo>
                  <a:cubicBezTo>
                    <a:pt x="-80346" y="1083495"/>
                    <a:pt x="-80346" y="562425"/>
                    <a:pt x="241039" y="241039"/>
                  </a:cubicBezTo>
                  <a:cubicBezTo>
                    <a:pt x="401732" y="80347"/>
                    <a:pt x="612346" y="0"/>
                    <a:pt x="822960" y="0"/>
                  </a:cubicBezTo>
                  <a:close/>
                </a:path>
              </a:pathLst>
            </a:custGeom>
            <a:gradFill flip="none" rotWithShape="true">
              <a:gsLst>
                <a:gs pos="0">
                  <a:schemeClr val="bg1">
                    <a:lumMod val="85000"/>
                    <a:alpha val="100000"/>
                  </a:schemeClr>
                </a:gs>
                <a:gs pos="100000">
                  <a:schemeClr val="bg1">
                    <a:lumMod val="85000"/>
                    <a:alpha val="100000"/>
                  </a:schemeClr>
                </a:gs>
              </a:gsLst>
              <a:lin ang="5400000" scaled="true"/>
              <a:tileRect l="0" t="0" r="0" b="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>
                <a:solidFill>
                  <a:schemeClr val="tx1">
                    <a:lumMod val="85000"/>
                    <a:lumOff val="15000"/>
                    <a:alpha val="100000"/>
                  </a:schemeClr>
                </a:solidFill>
                <a:latin typeface="默认字体"/>
                <a:ea typeface="默认字体"/>
                <a:cs typeface="思源黑体 CN Regular"/>
                <a:sym typeface="思源黑体 CN Normal"/>
              </a:endParaRPr>
            </a:p>
          </p:txBody>
        </p:sp>
        <p:sp>
          <p:nvSpPr>
            <p:cNvPr id="453" name="椭圆 32"/>
            <p:cNvSpPr/>
            <p:nvPr/>
          </p:nvSpPr>
          <p:spPr>
            <a:xfrm rot="0" flipH="false" flipV="false">
              <a:off x="4281227" y="2099673"/>
              <a:ext cx="889544" cy="889544"/>
            </a:xfrm>
            <a:prstGeom prst="ellipse">
              <a:avLst/>
            </a:prstGeom>
            <a:solidFill>
              <a:schemeClr val="accent2">
                <a:alpha val="10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false" anchor="ctr">
              <a:noAutofit/>
            </a:bodyPr>
            <a:lstStyle/>
            <a:p>
              <a:pPr algn="ctr"/>
              <a:endParaRPr lang="zh-CN">
                <a:latin typeface="默认字体"/>
                <a:ea typeface="默认字体"/>
                <a:cs typeface="思源黑体 CN Regular"/>
                <a:sym typeface="思源黑体 CN Normal"/>
              </a:endParaRPr>
            </a:p>
          </p:txBody>
        </p:sp>
        <p:sp>
          <p:nvSpPr>
            <p:cNvPr id="454" name="图形 79"/>
            <p:cNvSpPr/>
            <p:nvPr/>
          </p:nvSpPr>
          <p:spPr>
            <a:xfrm rot="0" flipH="false" flipV="false">
              <a:off x="4577312" y="2366058"/>
              <a:ext cx="297375" cy="356773"/>
            </a:xfrm>
            <a:custGeom>
              <a:avLst/>
              <a:gdLst>
                <a:gd name="connsiteX0" fmla="*/ 59398 w 297376"/>
                <a:gd name="connsiteY0" fmla="*/ 29807 h 356774"/>
                <a:gd name="connsiteX1" fmla="*/ 59398 w 297376"/>
                <a:gd name="connsiteY1" fmla="*/ 44624 h 356774"/>
                <a:gd name="connsiteX2" fmla="*/ 89204 w 297376"/>
                <a:gd name="connsiteY2" fmla="*/ 74430 h 356774"/>
                <a:gd name="connsiteX3" fmla="*/ 208173 w 297376"/>
                <a:gd name="connsiteY3" fmla="*/ 74430 h 356774"/>
                <a:gd name="connsiteX4" fmla="*/ 237979 w 297376"/>
                <a:gd name="connsiteY4" fmla="*/ 44624 h 356774"/>
                <a:gd name="connsiteX5" fmla="*/ 237979 w 297376"/>
                <a:gd name="connsiteY5" fmla="*/ 29807 h 356774"/>
                <a:gd name="connsiteX6" fmla="*/ 282560 w 297376"/>
                <a:gd name="connsiteY6" fmla="*/ 29807 h 356774"/>
                <a:gd name="connsiteX7" fmla="*/ 297377 w 297376"/>
                <a:gd name="connsiteY7" fmla="*/ 44624 h 356774"/>
                <a:gd name="connsiteX8" fmla="*/ 297377 w 297376"/>
                <a:gd name="connsiteY8" fmla="*/ 341958 h 356774"/>
                <a:gd name="connsiteX9" fmla="*/ 282560 w 297376"/>
                <a:gd name="connsiteY9" fmla="*/ 356775 h 356774"/>
                <a:gd name="connsiteX10" fmla="*/ 14817 w 297376"/>
                <a:gd name="connsiteY10" fmla="*/ 356775 h 356774"/>
                <a:gd name="connsiteX11" fmla="*/ 0 w 297376"/>
                <a:gd name="connsiteY11" fmla="*/ 341958 h 356774"/>
                <a:gd name="connsiteX12" fmla="*/ 0 w 297376"/>
                <a:gd name="connsiteY12" fmla="*/ 44624 h 356774"/>
                <a:gd name="connsiteX13" fmla="*/ 14817 w 297376"/>
                <a:gd name="connsiteY13" fmla="*/ 29807 h 356774"/>
                <a:gd name="connsiteX14" fmla="*/ 59398 w 297376"/>
                <a:gd name="connsiteY14" fmla="*/ 29807 h 356774"/>
                <a:gd name="connsiteX15" fmla="*/ 89204 w 297376"/>
                <a:gd name="connsiteY15" fmla="*/ 141280 h 356774"/>
                <a:gd name="connsiteX16" fmla="*/ 96699 w 297376"/>
                <a:gd name="connsiteY16" fmla="*/ 148775 h 356774"/>
                <a:gd name="connsiteX17" fmla="*/ 200678 w 297376"/>
                <a:gd name="connsiteY17" fmla="*/ 148775 h 356774"/>
                <a:gd name="connsiteX18" fmla="*/ 208173 w 297376"/>
                <a:gd name="connsiteY18" fmla="*/ 141280 h 356774"/>
                <a:gd name="connsiteX19" fmla="*/ 200678 w 297376"/>
                <a:gd name="connsiteY19" fmla="*/ 133785 h 356774"/>
                <a:gd name="connsiteX20" fmla="*/ 96527 w 297376"/>
                <a:gd name="connsiteY20" fmla="*/ 133785 h 356774"/>
                <a:gd name="connsiteX21" fmla="*/ 89204 w 297376"/>
                <a:gd name="connsiteY21" fmla="*/ 141280 h 356774"/>
                <a:gd name="connsiteX22" fmla="*/ 59398 w 297376"/>
                <a:gd name="connsiteY22" fmla="*/ 200678 h 356774"/>
                <a:gd name="connsiteX23" fmla="*/ 66893 w 297376"/>
                <a:gd name="connsiteY23" fmla="*/ 208173 h 356774"/>
                <a:gd name="connsiteX24" fmla="*/ 230441 w 297376"/>
                <a:gd name="connsiteY24" fmla="*/ 208173 h 356774"/>
                <a:gd name="connsiteX25" fmla="*/ 237936 w 297376"/>
                <a:gd name="connsiteY25" fmla="*/ 200678 h 356774"/>
                <a:gd name="connsiteX26" fmla="*/ 230441 w 297376"/>
                <a:gd name="connsiteY26" fmla="*/ 193183 h 356774"/>
                <a:gd name="connsiteX27" fmla="*/ 66893 w 297376"/>
                <a:gd name="connsiteY27" fmla="*/ 193183 h 356774"/>
                <a:gd name="connsiteX28" fmla="*/ 59398 w 297376"/>
                <a:gd name="connsiteY28" fmla="*/ 200678 h 356774"/>
                <a:gd name="connsiteX29" fmla="*/ 59398 w 297376"/>
                <a:gd name="connsiteY29" fmla="*/ 260076 h 356774"/>
                <a:gd name="connsiteX30" fmla="*/ 66893 w 297376"/>
                <a:gd name="connsiteY30" fmla="*/ 267570 h 356774"/>
                <a:gd name="connsiteX31" fmla="*/ 230441 w 297376"/>
                <a:gd name="connsiteY31" fmla="*/ 267570 h 356774"/>
                <a:gd name="connsiteX32" fmla="*/ 237936 w 297376"/>
                <a:gd name="connsiteY32" fmla="*/ 260076 h 356774"/>
                <a:gd name="connsiteX33" fmla="*/ 230441 w 297376"/>
                <a:gd name="connsiteY33" fmla="*/ 252581 h 356774"/>
                <a:gd name="connsiteX34" fmla="*/ 66893 w 297376"/>
                <a:gd name="connsiteY34" fmla="*/ 252581 h 356774"/>
                <a:gd name="connsiteX35" fmla="*/ 59398 w 297376"/>
                <a:gd name="connsiteY35" fmla="*/ 260076 h 356774"/>
                <a:gd name="connsiteX36" fmla="*/ 74215 w 297376"/>
                <a:gd name="connsiteY36" fmla="*/ 14817 h 356774"/>
                <a:gd name="connsiteX37" fmla="*/ 89032 w 297376"/>
                <a:gd name="connsiteY37" fmla="*/ 0 h 356774"/>
                <a:gd name="connsiteX38" fmla="*/ 208000 w 297376"/>
                <a:gd name="connsiteY38" fmla="*/ 0 h 356774"/>
                <a:gd name="connsiteX39" fmla="*/ 222817 w 297376"/>
                <a:gd name="connsiteY39" fmla="*/ 14817 h 356774"/>
                <a:gd name="connsiteX40" fmla="*/ 222817 w 297376"/>
                <a:gd name="connsiteY40" fmla="*/ 44624 h 356774"/>
                <a:gd name="connsiteX41" fmla="*/ 208000 w 297376"/>
                <a:gd name="connsiteY41" fmla="*/ 59441 h 356774"/>
                <a:gd name="connsiteX42" fmla="*/ 89204 w 297376"/>
                <a:gd name="connsiteY42" fmla="*/ 59441 h 356774"/>
                <a:gd name="connsiteX43" fmla="*/ 74387 w 297376"/>
                <a:gd name="connsiteY43" fmla="*/ 44624 h 356774"/>
                <a:gd name="connsiteX44" fmla="*/ 74215 w 297376"/>
                <a:gd name="connsiteY44" fmla="*/ 14817 h 3567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297376" h="356774">
                  <a:moveTo>
                    <a:pt x="59398" y="29807"/>
                  </a:moveTo>
                  <a:lnTo>
                    <a:pt x="59398" y="44624"/>
                  </a:lnTo>
                  <a:cubicBezTo>
                    <a:pt x="59398" y="61035"/>
                    <a:pt x="72794" y="74430"/>
                    <a:pt x="89204" y="74430"/>
                  </a:cubicBezTo>
                  <a:lnTo>
                    <a:pt x="208173" y="74430"/>
                  </a:lnTo>
                  <a:cubicBezTo>
                    <a:pt x="224583" y="74430"/>
                    <a:pt x="237979" y="61035"/>
                    <a:pt x="237979" y="44624"/>
                  </a:cubicBezTo>
                  <a:lnTo>
                    <a:pt x="237979" y="29807"/>
                  </a:lnTo>
                  <a:lnTo>
                    <a:pt x="282560" y="29807"/>
                  </a:lnTo>
                  <a:cubicBezTo>
                    <a:pt x="290055" y="29807"/>
                    <a:pt x="297377" y="35708"/>
                    <a:pt x="297377" y="44624"/>
                  </a:cubicBezTo>
                  <a:lnTo>
                    <a:pt x="297377" y="341958"/>
                  </a:lnTo>
                  <a:cubicBezTo>
                    <a:pt x="297377" y="350874"/>
                    <a:pt x="289882" y="356775"/>
                    <a:pt x="282560" y="356775"/>
                  </a:cubicBezTo>
                  <a:lnTo>
                    <a:pt x="14817" y="356775"/>
                  </a:lnTo>
                  <a:cubicBezTo>
                    <a:pt x="7322" y="356775"/>
                    <a:pt x="0" y="350874"/>
                    <a:pt x="0" y="341958"/>
                  </a:cubicBezTo>
                  <a:lnTo>
                    <a:pt x="0" y="44624"/>
                  </a:lnTo>
                  <a:cubicBezTo>
                    <a:pt x="0" y="35708"/>
                    <a:pt x="7495" y="29807"/>
                    <a:pt x="14817" y="29807"/>
                  </a:cubicBezTo>
                  <a:lnTo>
                    <a:pt x="59398" y="29807"/>
                  </a:lnTo>
                  <a:close/>
                  <a:moveTo>
                    <a:pt x="89204" y="141280"/>
                  </a:moveTo>
                  <a:cubicBezTo>
                    <a:pt x="89204" y="145760"/>
                    <a:pt x="92220" y="148775"/>
                    <a:pt x="96699" y="148775"/>
                  </a:cubicBezTo>
                  <a:lnTo>
                    <a:pt x="200678" y="148775"/>
                  </a:lnTo>
                  <a:cubicBezTo>
                    <a:pt x="205157" y="148775"/>
                    <a:pt x="208173" y="145760"/>
                    <a:pt x="208173" y="141280"/>
                  </a:cubicBezTo>
                  <a:cubicBezTo>
                    <a:pt x="208173" y="136800"/>
                    <a:pt x="205157" y="133785"/>
                    <a:pt x="200678" y="133785"/>
                  </a:cubicBezTo>
                  <a:lnTo>
                    <a:pt x="96527" y="133785"/>
                  </a:lnTo>
                  <a:cubicBezTo>
                    <a:pt x="92047" y="133785"/>
                    <a:pt x="89204" y="136843"/>
                    <a:pt x="89204" y="141280"/>
                  </a:cubicBezTo>
                  <a:close/>
                  <a:moveTo>
                    <a:pt x="59398" y="200678"/>
                  </a:moveTo>
                  <a:cubicBezTo>
                    <a:pt x="59398" y="205157"/>
                    <a:pt x="62413" y="208173"/>
                    <a:pt x="66893" y="208173"/>
                  </a:cubicBezTo>
                  <a:lnTo>
                    <a:pt x="230441" y="208173"/>
                  </a:lnTo>
                  <a:cubicBezTo>
                    <a:pt x="234921" y="208173"/>
                    <a:pt x="237936" y="205157"/>
                    <a:pt x="237936" y="200678"/>
                  </a:cubicBezTo>
                  <a:cubicBezTo>
                    <a:pt x="237936" y="196198"/>
                    <a:pt x="234921" y="193183"/>
                    <a:pt x="230441" y="193183"/>
                  </a:cubicBezTo>
                  <a:lnTo>
                    <a:pt x="66893" y="193183"/>
                  </a:lnTo>
                  <a:cubicBezTo>
                    <a:pt x="62456" y="193183"/>
                    <a:pt x="59398" y="196241"/>
                    <a:pt x="59398" y="200678"/>
                  </a:cubicBezTo>
                  <a:close/>
                  <a:moveTo>
                    <a:pt x="59398" y="260076"/>
                  </a:moveTo>
                  <a:cubicBezTo>
                    <a:pt x="59398" y="264555"/>
                    <a:pt x="62413" y="267570"/>
                    <a:pt x="66893" y="267570"/>
                  </a:cubicBezTo>
                  <a:lnTo>
                    <a:pt x="230441" y="267570"/>
                  </a:lnTo>
                  <a:cubicBezTo>
                    <a:pt x="234921" y="267570"/>
                    <a:pt x="237936" y="264555"/>
                    <a:pt x="237936" y="260076"/>
                  </a:cubicBezTo>
                  <a:cubicBezTo>
                    <a:pt x="237936" y="255596"/>
                    <a:pt x="234921" y="252581"/>
                    <a:pt x="230441" y="252581"/>
                  </a:cubicBezTo>
                  <a:lnTo>
                    <a:pt x="66893" y="252581"/>
                  </a:lnTo>
                  <a:cubicBezTo>
                    <a:pt x="62456" y="252753"/>
                    <a:pt x="59398" y="255639"/>
                    <a:pt x="59398" y="260076"/>
                  </a:cubicBezTo>
                  <a:close/>
                  <a:moveTo>
                    <a:pt x="74215" y="14817"/>
                  </a:moveTo>
                  <a:cubicBezTo>
                    <a:pt x="74215" y="5901"/>
                    <a:pt x="81710" y="0"/>
                    <a:pt x="89032" y="0"/>
                  </a:cubicBezTo>
                  <a:lnTo>
                    <a:pt x="208000" y="0"/>
                  </a:lnTo>
                  <a:cubicBezTo>
                    <a:pt x="215495" y="0"/>
                    <a:pt x="222817" y="5901"/>
                    <a:pt x="222817" y="14817"/>
                  </a:cubicBezTo>
                  <a:lnTo>
                    <a:pt x="222817" y="44624"/>
                  </a:lnTo>
                  <a:cubicBezTo>
                    <a:pt x="222817" y="53540"/>
                    <a:pt x="215323" y="59441"/>
                    <a:pt x="208000" y="59441"/>
                  </a:cubicBezTo>
                  <a:lnTo>
                    <a:pt x="89204" y="59441"/>
                  </a:lnTo>
                  <a:cubicBezTo>
                    <a:pt x="81710" y="59441"/>
                    <a:pt x="74387" y="53540"/>
                    <a:pt x="74387" y="44624"/>
                  </a:cubicBezTo>
                  <a:cubicBezTo>
                    <a:pt x="74215" y="44624"/>
                    <a:pt x="74215" y="14817"/>
                    <a:pt x="74215" y="14817"/>
                  </a:cubicBezTo>
                  <a:close/>
                </a:path>
              </a:pathLst>
            </a:custGeom>
            <a:solidFill>
              <a:schemeClr val="bg1"/>
            </a:solidFill>
            <a:ln w="595" cap="flat">
              <a:noFill/>
              <a:prstDash val="solid"/>
              <a:miter/>
            </a:ln>
          </p:spPr>
          <p:txBody>
            <a:bodyPr rot="0" spcFirstLastPara="false" vertOverflow="overflow" horzOverflow="overflow" vert="horz" wrap="square" lIns="91440" tIns="45720" rIns="91440" bIns="45720" numCol="1" spcCol="0" rtlCol="false" fromWordArt="false" anchor="ctr" anchorCtr="false" forceAA="false" compatLnSpc="true">
              <a:noAutofit/>
            </a:bodyPr>
            <a:lstStyle/>
            <a:p>
              <a:pPr algn="ctr"/>
              <a:endParaRPr lang="zh-CN">
                <a:solidFill>
                  <a:schemeClr val="tx1">
                    <a:lumMod val="85000"/>
                    <a:lumOff val="15000"/>
                    <a:alpha val="100000"/>
                  </a:schemeClr>
                </a:solidFill>
                <a:latin typeface="默认字体"/>
                <a:ea typeface="默认字体"/>
                <a:cs typeface="思源黑体 CN Regular"/>
                <a:sym typeface="思源黑体 CN Normal"/>
              </a:endParaRPr>
            </a:p>
          </p:txBody>
        </p:sp>
      </p:grpSp>
      <p:grpSp>
        <p:nvGrpSpPr>
          <p:cNvPr id="455" name=""/>
          <p:cNvGrpSpPr/>
          <p:nvPr/>
        </p:nvGrpSpPr>
        <p:grpSpPr>
          <a:xfrm rot="0" flipH="false" flipV="false">
            <a:off x="8919001" y="1731875"/>
            <a:ext cx="1645911" cy="1986795"/>
            <a:chOff x="9189002" y="1734314"/>
            <a:chExt cx="1645911" cy="1986795"/>
          </a:xfrm>
        </p:grpSpPr>
        <p:sp>
          <p:nvSpPr>
            <p:cNvPr id="456" name="任意多边形: 形状 15"/>
            <p:cNvSpPr/>
            <p:nvPr/>
          </p:nvSpPr>
          <p:spPr>
            <a:xfrm rot="0" flipH="false" flipV="false">
              <a:off x="9189002" y="1734314"/>
              <a:ext cx="1645911" cy="1986795"/>
            </a:xfrm>
            <a:custGeom>
              <a:avLst/>
              <a:gdLst>
                <a:gd name="connsiteX0" fmla="*/ 822960 w 1645919"/>
                <a:gd name="connsiteY0" fmla="*/ 0 h 1986801"/>
                <a:gd name="connsiteX1" fmla="*/ 1404881 w 1645919"/>
                <a:gd name="connsiteY1" fmla="*/ 241039 h 1986801"/>
                <a:gd name="connsiteX2" fmla="*/ 1404881 w 1645919"/>
                <a:gd name="connsiteY2" fmla="*/ 1404881 h 1986801"/>
                <a:gd name="connsiteX3" fmla="*/ 822960 w 1645919"/>
                <a:gd name="connsiteY3" fmla="*/ 1986801 h 1986801"/>
                <a:gd name="connsiteX4" fmla="*/ 241039 w 1645919"/>
                <a:gd name="connsiteY4" fmla="*/ 1404881 h 1986801"/>
                <a:gd name="connsiteX5" fmla="*/ 241039 w 1645919"/>
                <a:gd name="connsiteY5" fmla="*/ 241039 h 1986801"/>
                <a:gd name="connsiteX6" fmla="*/ 822960 w 1645919"/>
                <a:gd name="connsiteY6" fmla="*/ 0 h 19868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45919" h="1986801">
                  <a:moveTo>
                    <a:pt x="822960" y="0"/>
                  </a:moveTo>
                  <a:cubicBezTo>
                    <a:pt x="1033574" y="0"/>
                    <a:pt x="1244188" y="80347"/>
                    <a:pt x="1404881" y="241039"/>
                  </a:cubicBezTo>
                  <a:cubicBezTo>
                    <a:pt x="1726266" y="562425"/>
                    <a:pt x="1726266" y="1083495"/>
                    <a:pt x="1404881" y="1404881"/>
                  </a:cubicBezTo>
                  <a:lnTo>
                    <a:pt x="822960" y="1986801"/>
                  </a:lnTo>
                  <a:lnTo>
                    <a:pt x="241039" y="1404881"/>
                  </a:lnTo>
                  <a:cubicBezTo>
                    <a:pt x="-80346" y="1083495"/>
                    <a:pt x="-80346" y="562425"/>
                    <a:pt x="241039" y="241039"/>
                  </a:cubicBezTo>
                  <a:cubicBezTo>
                    <a:pt x="401732" y="80347"/>
                    <a:pt x="612346" y="0"/>
                    <a:pt x="822960" y="0"/>
                  </a:cubicBezTo>
                  <a:close/>
                </a:path>
              </a:pathLst>
            </a:custGeom>
            <a:gradFill flip="none" rotWithShape="true">
              <a:gsLst>
                <a:gs pos="0">
                  <a:schemeClr val="bg1">
                    <a:lumMod val="85000"/>
                    <a:alpha val="100000"/>
                  </a:schemeClr>
                </a:gs>
                <a:gs pos="100000">
                  <a:schemeClr val="bg1">
                    <a:lumMod val="85000"/>
                    <a:alpha val="100000"/>
                  </a:schemeClr>
                </a:gs>
              </a:gsLst>
              <a:lin ang="5400000" scaled="true"/>
              <a:tileRect l="0" t="0" r="0" b="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>
                <a:solidFill>
                  <a:schemeClr val="tx1">
                    <a:lumMod val="85000"/>
                    <a:lumOff val="15000"/>
                    <a:alpha val="100000"/>
                  </a:schemeClr>
                </a:solidFill>
                <a:latin typeface="默认字体"/>
                <a:ea typeface="默认字体"/>
                <a:cs typeface="思源黑体 CN Regular"/>
                <a:sym typeface="思源黑体 CN Normal"/>
              </a:endParaRPr>
            </a:p>
          </p:txBody>
        </p:sp>
        <p:sp>
          <p:nvSpPr>
            <p:cNvPr id="457" name="椭圆 17"/>
            <p:cNvSpPr/>
            <p:nvPr/>
          </p:nvSpPr>
          <p:spPr>
            <a:xfrm rot="0" flipH="false" flipV="false">
              <a:off x="9567186" y="2099670"/>
              <a:ext cx="889542" cy="889543"/>
            </a:xfrm>
            <a:prstGeom prst="ellipse">
              <a:avLst/>
            </a:prstGeom>
            <a:solidFill>
              <a:schemeClr val="accent1">
                <a:alpha val="10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false" anchor="ctr">
              <a:noAutofit/>
            </a:bodyPr>
            <a:lstStyle/>
            <a:p>
              <a:pPr algn="ctr"/>
              <a:endParaRPr lang="zh-CN">
                <a:latin typeface="默认字体"/>
                <a:ea typeface="默认字体"/>
                <a:cs typeface="思源黑体 CN Regular"/>
                <a:sym typeface="思源黑体 CN Normal"/>
              </a:endParaRPr>
            </a:p>
          </p:txBody>
        </p:sp>
        <p:sp>
          <p:nvSpPr>
            <p:cNvPr id="458" name="图形 79"/>
            <p:cNvSpPr/>
            <p:nvPr/>
          </p:nvSpPr>
          <p:spPr>
            <a:xfrm rot="0" flipH="false" flipV="false">
              <a:off x="9863270" y="2366056"/>
              <a:ext cx="297374" cy="356772"/>
            </a:xfrm>
            <a:custGeom>
              <a:avLst/>
              <a:gdLst>
                <a:gd name="connsiteX0" fmla="*/ 59398 w 297376"/>
                <a:gd name="connsiteY0" fmla="*/ 29807 h 356774"/>
                <a:gd name="connsiteX1" fmla="*/ 59398 w 297376"/>
                <a:gd name="connsiteY1" fmla="*/ 44624 h 356774"/>
                <a:gd name="connsiteX2" fmla="*/ 89204 w 297376"/>
                <a:gd name="connsiteY2" fmla="*/ 74430 h 356774"/>
                <a:gd name="connsiteX3" fmla="*/ 208173 w 297376"/>
                <a:gd name="connsiteY3" fmla="*/ 74430 h 356774"/>
                <a:gd name="connsiteX4" fmla="*/ 237979 w 297376"/>
                <a:gd name="connsiteY4" fmla="*/ 44624 h 356774"/>
                <a:gd name="connsiteX5" fmla="*/ 237979 w 297376"/>
                <a:gd name="connsiteY5" fmla="*/ 29807 h 356774"/>
                <a:gd name="connsiteX6" fmla="*/ 282560 w 297376"/>
                <a:gd name="connsiteY6" fmla="*/ 29807 h 356774"/>
                <a:gd name="connsiteX7" fmla="*/ 297377 w 297376"/>
                <a:gd name="connsiteY7" fmla="*/ 44624 h 356774"/>
                <a:gd name="connsiteX8" fmla="*/ 297377 w 297376"/>
                <a:gd name="connsiteY8" fmla="*/ 341958 h 356774"/>
                <a:gd name="connsiteX9" fmla="*/ 282560 w 297376"/>
                <a:gd name="connsiteY9" fmla="*/ 356775 h 356774"/>
                <a:gd name="connsiteX10" fmla="*/ 14817 w 297376"/>
                <a:gd name="connsiteY10" fmla="*/ 356775 h 356774"/>
                <a:gd name="connsiteX11" fmla="*/ 0 w 297376"/>
                <a:gd name="connsiteY11" fmla="*/ 341958 h 356774"/>
                <a:gd name="connsiteX12" fmla="*/ 0 w 297376"/>
                <a:gd name="connsiteY12" fmla="*/ 44624 h 356774"/>
                <a:gd name="connsiteX13" fmla="*/ 14817 w 297376"/>
                <a:gd name="connsiteY13" fmla="*/ 29807 h 356774"/>
                <a:gd name="connsiteX14" fmla="*/ 59398 w 297376"/>
                <a:gd name="connsiteY14" fmla="*/ 29807 h 356774"/>
                <a:gd name="connsiteX15" fmla="*/ 89204 w 297376"/>
                <a:gd name="connsiteY15" fmla="*/ 141280 h 356774"/>
                <a:gd name="connsiteX16" fmla="*/ 96699 w 297376"/>
                <a:gd name="connsiteY16" fmla="*/ 148775 h 356774"/>
                <a:gd name="connsiteX17" fmla="*/ 200678 w 297376"/>
                <a:gd name="connsiteY17" fmla="*/ 148775 h 356774"/>
                <a:gd name="connsiteX18" fmla="*/ 208173 w 297376"/>
                <a:gd name="connsiteY18" fmla="*/ 141280 h 356774"/>
                <a:gd name="connsiteX19" fmla="*/ 200678 w 297376"/>
                <a:gd name="connsiteY19" fmla="*/ 133785 h 356774"/>
                <a:gd name="connsiteX20" fmla="*/ 96527 w 297376"/>
                <a:gd name="connsiteY20" fmla="*/ 133785 h 356774"/>
                <a:gd name="connsiteX21" fmla="*/ 89204 w 297376"/>
                <a:gd name="connsiteY21" fmla="*/ 141280 h 356774"/>
                <a:gd name="connsiteX22" fmla="*/ 59398 w 297376"/>
                <a:gd name="connsiteY22" fmla="*/ 200678 h 356774"/>
                <a:gd name="connsiteX23" fmla="*/ 66893 w 297376"/>
                <a:gd name="connsiteY23" fmla="*/ 208173 h 356774"/>
                <a:gd name="connsiteX24" fmla="*/ 230441 w 297376"/>
                <a:gd name="connsiteY24" fmla="*/ 208173 h 356774"/>
                <a:gd name="connsiteX25" fmla="*/ 237936 w 297376"/>
                <a:gd name="connsiteY25" fmla="*/ 200678 h 356774"/>
                <a:gd name="connsiteX26" fmla="*/ 230441 w 297376"/>
                <a:gd name="connsiteY26" fmla="*/ 193183 h 356774"/>
                <a:gd name="connsiteX27" fmla="*/ 66893 w 297376"/>
                <a:gd name="connsiteY27" fmla="*/ 193183 h 356774"/>
                <a:gd name="connsiteX28" fmla="*/ 59398 w 297376"/>
                <a:gd name="connsiteY28" fmla="*/ 200678 h 356774"/>
                <a:gd name="connsiteX29" fmla="*/ 59398 w 297376"/>
                <a:gd name="connsiteY29" fmla="*/ 260076 h 356774"/>
                <a:gd name="connsiteX30" fmla="*/ 66893 w 297376"/>
                <a:gd name="connsiteY30" fmla="*/ 267570 h 356774"/>
                <a:gd name="connsiteX31" fmla="*/ 230441 w 297376"/>
                <a:gd name="connsiteY31" fmla="*/ 267570 h 356774"/>
                <a:gd name="connsiteX32" fmla="*/ 237936 w 297376"/>
                <a:gd name="connsiteY32" fmla="*/ 260076 h 356774"/>
                <a:gd name="connsiteX33" fmla="*/ 230441 w 297376"/>
                <a:gd name="connsiteY33" fmla="*/ 252581 h 356774"/>
                <a:gd name="connsiteX34" fmla="*/ 66893 w 297376"/>
                <a:gd name="connsiteY34" fmla="*/ 252581 h 356774"/>
                <a:gd name="connsiteX35" fmla="*/ 59398 w 297376"/>
                <a:gd name="connsiteY35" fmla="*/ 260076 h 356774"/>
                <a:gd name="connsiteX36" fmla="*/ 74215 w 297376"/>
                <a:gd name="connsiteY36" fmla="*/ 14817 h 356774"/>
                <a:gd name="connsiteX37" fmla="*/ 89032 w 297376"/>
                <a:gd name="connsiteY37" fmla="*/ 0 h 356774"/>
                <a:gd name="connsiteX38" fmla="*/ 208000 w 297376"/>
                <a:gd name="connsiteY38" fmla="*/ 0 h 356774"/>
                <a:gd name="connsiteX39" fmla="*/ 222817 w 297376"/>
                <a:gd name="connsiteY39" fmla="*/ 14817 h 356774"/>
                <a:gd name="connsiteX40" fmla="*/ 222817 w 297376"/>
                <a:gd name="connsiteY40" fmla="*/ 44624 h 356774"/>
                <a:gd name="connsiteX41" fmla="*/ 208000 w 297376"/>
                <a:gd name="connsiteY41" fmla="*/ 59441 h 356774"/>
                <a:gd name="connsiteX42" fmla="*/ 89204 w 297376"/>
                <a:gd name="connsiteY42" fmla="*/ 59441 h 356774"/>
                <a:gd name="connsiteX43" fmla="*/ 74387 w 297376"/>
                <a:gd name="connsiteY43" fmla="*/ 44624 h 356774"/>
                <a:gd name="connsiteX44" fmla="*/ 74215 w 297376"/>
                <a:gd name="connsiteY44" fmla="*/ 14817 h 3567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297376" h="356774">
                  <a:moveTo>
                    <a:pt x="59398" y="29807"/>
                  </a:moveTo>
                  <a:lnTo>
                    <a:pt x="59398" y="44624"/>
                  </a:lnTo>
                  <a:cubicBezTo>
                    <a:pt x="59398" y="61035"/>
                    <a:pt x="72794" y="74430"/>
                    <a:pt x="89204" y="74430"/>
                  </a:cubicBezTo>
                  <a:lnTo>
                    <a:pt x="208173" y="74430"/>
                  </a:lnTo>
                  <a:cubicBezTo>
                    <a:pt x="224583" y="74430"/>
                    <a:pt x="237979" y="61035"/>
                    <a:pt x="237979" y="44624"/>
                  </a:cubicBezTo>
                  <a:lnTo>
                    <a:pt x="237979" y="29807"/>
                  </a:lnTo>
                  <a:lnTo>
                    <a:pt x="282560" y="29807"/>
                  </a:lnTo>
                  <a:cubicBezTo>
                    <a:pt x="290055" y="29807"/>
                    <a:pt x="297377" y="35708"/>
                    <a:pt x="297377" y="44624"/>
                  </a:cubicBezTo>
                  <a:lnTo>
                    <a:pt x="297377" y="341958"/>
                  </a:lnTo>
                  <a:cubicBezTo>
                    <a:pt x="297377" y="350874"/>
                    <a:pt x="289882" y="356775"/>
                    <a:pt x="282560" y="356775"/>
                  </a:cubicBezTo>
                  <a:lnTo>
                    <a:pt x="14817" y="356775"/>
                  </a:lnTo>
                  <a:cubicBezTo>
                    <a:pt x="7322" y="356775"/>
                    <a:pt x="0" y="350874"/>
                    <a:pt x="0" y="341958"/>
                  </a:cubicBezTo>
                  <a:lnTo>
                    <a:pt x="0" y="44624"/>
                  </a:lnTo>
                  <a:cubicBezTo>
                    <a:pt x="0" y="35708"/>
                    <a:pt x="7495" y="29807"/>
                    <a:pt x="14817" y="29807"/>
                  </a:cubicBezTo>
                  <a:lnTo>
                    <a:pt x="59398" y="29807"/>
                  </a:lnTo>
                  <a:close/>
                  <a:moveTo>
                    <a:pt x="89204" y="141280"/>
                  </a:moveTo>
                  <a:cubicBezTo>
                    <a:pt x="89204" y="145760"/>
                    <a:pt x="92220" y="148775"/>
                    <a:pt x="96699" y="148775"/>
                  </a:cubicBezTo>
                  <a:lnTo>
                    <a:pt x="200678" y="148775"/>
                  </a:lnTo>
                  <a:cubicBezTo>
                    <a:pt x="205157" y="148775"/>
                    <a:pt x="208173" y="145760"/>
                    <a:pt x="208173" y="141280"/>
                  </a:cubicBezTo>
                  <a:cubicBezTo>
                    <a:pt x="208173" y="136800"/>
                    <a:pt x="205157" y="133785"/>
                    <a:pt x="200678" y="133785"/>
                  </a:cubicBezTo>
                  <a:lnTo>
                    <a:pt x="96527" y="133785"/>
                  </a:lnTo>
                  <a:cubicBezTo>
                    <a:pt x="92047" y="133785"/>
                    <a:pt x="89204" y="136843"/>
                    <a:pt x="89204" y="141280"/>
                  </a:cubicBezTo>
                  <a:close/>
                  <a:moveTo>
                    <a:pt x="59398" y="200678"/>
                  </a:moveTo>
                  <a:cubicBezTo>
                    <a:pt x="59398" y="205157"/>
                    <a:pt x="62413" y="208173"/>
                    <a:pt x="66893" y="208173"/>
                  </a:cubicBezTo>
                  <a:lnTo>
                    <a:pt x="230441" y="208173"/>
                  </a:lnTo>
                  <a:cubicBezTo>
                    <a:pt x="234921" y="208173"/>
                    <a:pt x="237936" y="205157"/>
                    <a:pt x="237936" y="200678"/>
                  </a:cubicBezTo>
                  <a:cubicBezTo>
                    <a:pt x="237936" y="196198"/>
                    <a:pt x="234921" y="193183"/>
                    <a:pt x="230441" y="193183"/>
                  </a:cubicBezTo>
                  <a:lnTo>
                    <a:pt x="66893" y="193183"/>
                  </a:lnTo>
                  <a:cubicBezTo>
                    <a:pt x="62456" y="193183"/>
                    <a:pt x="59398" y="196241"/>
                    <a:pt x="59398" y="200678"/>
                  </a:cubicBezTo>
                  <a:close/>
                  <a:moveTo>
                    <a:pt x="59398" y="260076"/>
                  </a:moveTo>
                  <a:cubicBezTo>
                    <a:pt x="59398" y="264555"/>
                    <a:pt x="62413" y="267570"/>
                    <a:pt x="66893" y="267570"/>
                  </a:cubicBezTo>
                  <a:lnTo>
                    <a:pt x="230441" y="267570"/>
                  </a:lnTo>
                  <a:cubicBezTo>
                    <a:pt x="234921" y="267570"/>
                    <a:pt x="237936" y="264555"/>
                    <a:pt x="237936" y="260076"/>
                  </a:cubicBezTo>
                  <a:cubicBezTo>
                    <a:pt x="237936" y="255596"/>
                    <a:pt x="234921" y="252581"/>
                    <a:pt x="230441" y="252581"/>
                  </a:cubicBezTo>
                  <a:lnTo>
                    <a:pt x="66893" y="252581"/>
                  </a:lnTo>
                  <a:cubicBezTo>
                    <a:pt x="62456" y="252753"/>
                    <a:pt x="59398" y="255639"/>
                    <a:pt x="59398" y="260076"/>
                  </a:cubicBezTo>
                  <a:close/>
                  <a:moveTo>
                    <a:pt x="74215" y="14817"/>
                  </a:moveTo>
                  <a:cubicBezTo>
                    <a:pt x="74215" y="5901"/>
                    <a:pt x="81710" y="0"/>
                    <a:pt x="89032" y="0"/>
                  </a:cubicBezTo>
                  <a:lnTo>
                    <a:pt x="208000" y="0"/>
                  </a:lnTo>
                  <a:cubicBezTo>
                    <a:pt x="215495" y="0"/>
                    <a:pt x="222817" y="5901"/>
                    <a:pt x="222817" y="14817"/>
                  </a:cubicBezTo>
                  <a:lnTo>
                    <a:pt x="222817" y="44624"/>
                  </a:lnTo>
                  <a:cubicBezTo>
                    <a:pt x="222817" y="53540"/>
                    <a:pt x="215323" y="59441"/>
                    <a:pt x="208000" y="59441"/>
                  </a:cubicBezTo>
                  <a:lnTo>
                    <a:pt x="89204" y="59441"/>
                  </a:lnTo>
                  <a:cubicBezTo>
                    <a:pt x="81710" y="59441"/>
                    <a:pt x="74387" y="53540"/>
                    <a:pt x="74387" y="44624"/>
                  </a:cubicBezTo>
                  <a:cubicBezTo>
                    <a:pt x="74215" y="44624"/>
                    <a:pt x="74215" y="14817"/>
                    <a:pt x="74215" y="14817"/>
                  </a:cubicBezTo>
                  <a:close/>
                </a:path>
              </a:pathLst>
            </a:custGeom>
            <a:solidFill>
              <a:schemeClr val="bg1"/>
            </a:solidFill>
            <a:ln w="595" cap="flat">
              <a:noFill/>
              <a:prstDash val="solid"/>
              <a:miter/>
            </a:ln>
          </p:spPr>
          <p:txBody>
            <a:bodyPr rot="0" spcFirstLastPara="false" vertOverflow="overflow" horzOverflow="overflow" vert="horz" wrap="square" lIns="91440" tIns="45720" rIns="91440" bIns="45720" numCol="1" spcCol="0" rtlCol="false" fromWordArt="false" anchor="ctr" anchorCtr="false" forceAA="false" compatLnSpc="true">
              <a:noAutofit/>
            </a:bodyPr>
            <a:lstStyle/>
            <a:p>
              <a:pPr algn="ctr"/>
              <a:endParaRPr lang="zh-CN">
                <a:solidFill>
                  <a:schemeClr val="tx1">
                    <a:lumMod val="85000"/>
                    <a:lumOff val="15000"/>
                    <a:alpha val="100000"/>
                  </a:schemeClr>
                </a:solidFill>
                <a:latin typeface="默认字体"/>
                <a:ea typeface="默认字体"/>
                <a:cs typeface="思源黑体 CN Regular"/>
                <a:sym typeface="思源黑体 CN Normal"/>
              </a:endParaRPr>
            </a:p>
          </p:txBody>
        </p:sp>
      </p:grpSp>
      <p:grpSp>
        <p:nvGrpSpPr>
          <p:cNvPr id="459" name="" descr="{&quot;isTemplate&quot;:true,&quot;type&quot;:&quot;list&quot;,&quot;alignment&quot;:&quot;left&quot;,&quot;alignmentVertical&quot;:&quot;top&quot;,&quot;canOmit&quot;:false,&quot;scalable&quot;:false,&quot;minItemsCount&quot;:-1}"/>
          <p:cNvGrpSpPr/>
          <p:nvPr/>
        </p:nvGrpSpPr>
        <p:grpSpPr>
          <a:xfrm>
            <a:off x="913034" y="3911214"/>
            <a:ext cx="10268912" cy="1940105"/>
            <a:chOff x="913034" y="3911214"/>
            <a:chExt cx="10268912" cy="1940105"/>
          </a:xfrm>
        </p:grpSpPr>
        <p:grpSp>
          <p:nvGrpSpPr>
            <p:cNvPr id="460" name=""/>
            <p:cNvGrpSpPr/>
            <p:nvPr/>
          </p:nvGrpSpPr>
          <p:grpSpPr>
            <a:xfrm rot="0" flipH="false" flipV="false">
              <a:off x="913034" y="3911214"/>
              <a:ext cx="2879979" cy="1940105"/>
              <a:chOff x="1000119" y="4402571"/>
              <a:chExt cx="2879979" cy="1940105"/>
            </a:xfrm>
          </p:grpSpPr>
          <p:sp>
            <p:nvSpPr>
              <p:cNvPr id="461" name="矩形 38" descr="{&quot;isTemplate&quot;:true,&quot;type&quot;:&quot;content&quot;,&quot;canOmit&quot;:false,&quot;range&quot;:0}"/>
              <p:cNvSpPr/>
              <p:nvPr/>
            </p:nvSpPr>
            <p:spPr>
              <a:xfrm rot="0" flipH="false" flipV="false">
                <a:off x="1000119" y="4824648"/>
                <a:ext cx="2879979" cy="1518028"/>
              </a:xfrm>
              <a:prstGeom prst="rect">
                <a:avLst/>
              </a:prstGeom>
              <a:ln/>
            </p:spPr>
            <p:txBody>
              <a:bodyPr wrap="square">
                <a:noAutofit/>
              </a:bodyPr>
              <a:lstStyle/>
              <a:p>
                <a:pPr marL="0" indent="0" algn="just">
                  <a:lnSpc>
                    <a:spcPct val="130000"/>
                  </a:lnSpc>
                  <a:buNone/>
                </a:pPr>
                <a:r>
                  <a:rPr lang="zh-CN" sz="1200">
                    <a:solidFill>
                      <a:schemeClr val="tx1"/>
                    </a:solidFill>
                    <a:latin typeface="默认字体"/>
                    <a:ea typeface="默认字体"/>
                    <a:cs typeface="+mn-cs"/>
                    <a:sym typeface="思源黑体 CN Normal"/>
                  </a:rPr>
                  <a:t>通过持续创新和优质服务，树立行业标杆，成为网络科技服务领域的领导者。</a:t>
                </a:r>
                <a:endParaRPr/>
              </a:p>
            </p:txBody>
          </p:sp>
          <p:sp>
            <p:nvSpPr>
              <p:cNvPr id="462" name="矩形 39" descr="{&quot;isTemplate&quot;:true,&quot;type&quot;:&quot;title&quot;,&quot;canOmit&quot;:false,&quot;range&quot;:0}"/>
              <p:cNvSpPr/>
              <p:nvPr/>
            </p:nvSpPr>
            <p:spPr>
              <a:xfrm rot="0" flipH="false" flipV="false">
                <a:off x="1000119" y="4402571"/>
                <a:ext cx="2879979" cy="336550"/>
              </a:xfrm>
              <a:prstGeom prst="rect">
                <a:avLst/>
              </a:prstGeom>
              <a:ln/>
            </p:spPr>
            <p:txBody>
              <a:bodyPr wrap="square">
                <a:noAutofit/>
              </a:bodyPr>
              <a:lstStyle/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zh-CN" sz="1400" b="true">
                    <a:solidFill>
                      <a:schemeClr val="tx1"/>
                    </a:solidFill>
                    <a:latin typeface="默认字体"/>
                    <a:ea typeface="默认字体"/>
                    <a:cs typeface="思源黑体 CN Regular"/>
                    <a:sym typeface="思源黑体 CN Normal"/>
                  </a:rPr>
                  <a:t>成为行业领导企业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</p:grpSp>
        <p:grpSp>
          <p:nvGrpSpPr>
            <p:cNvPr id="463" name=""/>
            <p:cNvGrpSpPr/>
            <p:nvPr/>
          </p:nvGrpSpPr>
          <p:grpSpPr>
            <a:xfrm rot="0" flipH="false" flipV="false">
              <a:off x="4607501" y="3911214"/>
              <a:ext cx="2879979" cy="1940105"/>
              <a:chOff x="1000119" y="4402571"/>
              <a:chExt cx="2879979" cy="1940105"/>
            </a:xfrm>
          </p:grpSpPr>
          <p:sp>
            <p:nvSpPr>
              <p:cNvPr id="464" name="矩形 38" descr="{&quot;isTemplate&quot;:true,&quot;type&quot;:&quot;content&quot;,&quot;canOmit&quot;:false,&quot;range&quot;:0}"/>
              <p:cNvSpPr/>
              <p:nvPr/>
            </p:nvSpPr>
            <p:spPr>
              <a:xfrm rot="0" flipH="false" flipV="false">
                <a:off x="1000119" y="4824648"/>
                <a:ext cx="2879979" cy="1518028"/>
              </a:xfrm>
              <a:prstGeom prst="rect"/>
              <a:ln/>
            </p:spPr>
            <p:txBody>
              <a:bodyPr wrap="square">
                <a:noAutofit/>
              </a:bodyPr>
              <a:p>
                <a:pPr marL="0" indent="0" algn="just">
                  <a:lnSpc>
                    <a:spcPct val="130000"/>
                  </a:lnSpc>
                  <a:buNone/>
                </a:pPr>
                <a:r>
                  <a:rPr lang="zh-CN" sz="1200">
                    <a:solidFill>
                      <a:schemeClr val="tx1"/>
                    </a:solidFill>
                    <a:latin typeface="默认字体"/>
                    <a:ea typeface="默认字体"/>
                    <a:cs typeface="+mn-cs"/>
                    <a:sym typeface="思源黑体 CN Normal"/>
                  </a:rPr>
                  <a:t>积极探索新技术、新模式，推动网络科技行业的整体升级与创新。</a:t>
                </a:r>
                <a:endParaRPr/>
              </a:p>
            </p:txBody>
          </p:sp>
          <p:sp>
            <p:nvSpPr>
              <p:cNvPr id="465" name="矩形 39" descr="{&quot;isTemplate&quot;:true,&quot;type&quot;:&quot;title&quot;,&quot;canOmit&quot;:false,&quot;range&quot;:0}"/>
              <p:cNvSpPr/>
              <p:nvPr/>
            </p:nvSpPr>
            <p:spPr>
              <a:xfrm rot="0" flipH="false" flipV="false">
                <a:off x="1000119" y="4402571"/>
                <a:ext cx="2879979" cy="336550"/>
              </a:xfrm>
              <a:prstGeom prst="rect"/>
              <a:ln/>
            </p:spPr>
            <p:txBody>
              <a:bodyPr wrap="square">
                <a:noAutofit/>
              </a:bodyPr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zh-CN" sz="1400" b="true">
                    <a:solidFill>
                      <a:schemeClr val="tx1"/>
                    </a:solidFill>
                    <a:latin typeface="默认字体"/>
                    <a:ea typeface="默认字体"/>
                    <a:cs typeface="思源黑体 CN Regular"/>
                    <a:sym typeface="思源黑体 CN Normal"/>
                  </a:rPr>
                  <a:t>推动产业升级与创新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</p:grpSp>
        <p:grpSp>
          <p:nvGrpSpPr>
            <p:cNvPr id="466" name=""/>
            <p:cNvGrpSpPr/>
            <p:nvPr/>
          </p:nvGrpSpPr>
          <p:grpSpPr>
            <a:xfrm rot="0" flipH="false" flipV="false">
              <a:off x="8301967" y="3911214"/>
              <a:ext cx="2879979" cy="1940105"/>
              <a:chOff x="1000119" y="4402571"/>
              <a:chExt cx="2879979" cy="1940105"/>
            </a:xfrm>
          </p:grpSpPr>
          <p:sp>
            <p:nvSpPr>
              <p:cNvPr id="467" name="矩形 38" descr="{&quot;isTemplate&quot;:true,&quot;type&quot;:&quot;content&quot;,&quot;canOmit&quot;:false,&quot;range&quot;:0}"/>
              <p:cNvSpPr/>
              <p:nvPr/>
            </p:nvSpPr>
            <p:spPr>
              <a:xfrm rot="0" flipH="false" flipV="false">
                <a:off x="1000119" y="4824648"/>
                <a:ext cx="2879979" cy="1518028"/>
              </a:xfrm>
              <a:prstGeom prst="rect"/>
              <a:ln/>
            </p:spPr>
            <p:txBody>
              <a:bodyPr wrap="square">
                <a:noAutofit/>
              </a:bodyPr>
              <a:p>
                <a:pPr marL="0" indent="0" algn="just">
                  <a:lnSpc>
                    <a:spcPct val="130000"/>
                  </a:lnSpc>
                  <a:buNone/>
                </a:pPr>
                <a:r>
                  <a:rPr lang="zh-CN" sz="1200">
                    <a:solidFill>
                      <a:schemeClr val="tx1"/>
                    </a:solidFill>
                    <a:latin typeface="默认字体"/>
                    <a:ea typeface="默认字体"/>
                    <a:cs typeface="+mn-cs"/>
                    <a:sym typeface="思源黑体 CN Normal"/>
                  </a:rPr>
                  <a:t>培育积极向上的企业文化，吸引和留住优秀人才，为公司发展提供强大支撑。</a:t>
                </a:r>
                <a:endParaRPr/>
              </a:p>
            </p:txBody>
          </p:sp>
          <p:sp>
            <p:nvSpPr>
              <p:cNvPr id="468" name="矩形 39" descr="{&quot;isTemplate&quot;:true,&quot;type&quot;:&quot;title&quot;,&quot;canOmit&quot;:false,&quot;range&quot;:0}"/>
              <p:cNvSpPr/>
              <p:nvPr/>
            </p:nvSpPr>
            <p:spPr>
              <a:xfrm rot="0" flipH="false" flipV="false">
                <a:off x="1000119" y="4402571"/>
                <a:ext cx="2879979" cy="336550"/>
              </a:xfrm>
              <a:prstGeom prst="rect"/>
              <a:ln/>
            </p:spPr>
            <p:txBody>
              <a:bodyPr wrap="square">
                <a:noAutofit/>
              </a:bodyPr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zh-CN" sz="1400" b="true">
                    <a:solidFill>
                      <a:schemeClr val="tx1"/>
                    </a:solidFill>
                    <a:latin typeface="默认字体"/>
                    <a:ea typeface="默认字体"/>
                    <a:cs typeface="思源黑体 CN Regular"/>
                    <a:sym typeface="思源黑体 CN Normal"/>
                  </a:rPr>
                  <a:t>塑造优秀企业文化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</p:grpSp>
      </p:grpSp>
      <p:sp>
        <p:nvSpPr>
          <p:cNvPr id="469" name="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660396" y="418039"/>
            <a:ext cx="10668000" cy="520700"/>
          </a:xfrm>
          <a:prstGeom prst="rect">
            <a:avLst/>
          </a:prstGeom>
          <a:noFill/>
        </p:spPr>
        <p:txBody>
          <a:bodyPr wrap="square" lIns="90000" tIns="46800" rIns="90000" bIns="46800" rtlCol="false" anchor="b" anchorCtr="false">
            <a:sp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zh-CN" sz="2800" b="true">
                <a:latin typeface="默认字体"/>
                <a:ea typeface="默认字体"/>
                <a:cs typeface="+mn-cs"/>
              </a:rPr>
              <a:t>对公司前景的展望</a:t>
            </a:r>
            <a:endParaRPr lang="en-US" sz="2800" b="true">
              <a:latin typeface="默认字体"/>
              <a:ea typeface="默认字体"/>
              <a:cs typeface="+mn-cs"/>
            </a:endParaRPr>
          </a:p>
        </p:txBody>
      </p:sp>
    </p:spTree>
  </p:cSld>
  <p:clrMapOvr>
    <a:masterClrMapping/>
  </p:clrMapOvr>
  <p:timing>
    <p:tnLst>
      <p:par>
        <p:cTn dur="indefinite" restart="never" nodeType="tmRoot">
          <p:childTnLst>
            <p:seq concurrent="true" nextAc="seek">
              <p:cTn dur="indefinite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</p:cTn>
                        </p:par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1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/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p="http://schemas.openxmlformats.org/presentationml/2006/main">
  <p:cSld>
    <p:spTree>
      <p:nvGrpSpPr>
        <p:cNvPr id="470" name="" descr="{&quot;isTemplate&quot;:true,&quot;type&quot;:4,&quot;originSlideId&quot;:&quot;000016&quot;}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iṡliďé"/>
          <p:cNvSpPr/>
          <p:nvPr/>
        </p:nvSpPr>
        <p:spPr>
          <a:xfrm>
            <a:off x="10955135" y="641708"/>
            <a:ext cx="612978" cy="579536"/>
          </a:xfrm>
          <a:prstGeom prst="rect">
            <a:avLst/>
          </a:prstGeom>
          <a:gradFill flip="none" rotWithShape="true">
            <a:gsLst>
              <a:gs pos="0">
                <a:schemeClr val="accent1"/>
              </a:gs>
              <a:gs pos="61000">
                <a:schemeClr val="accent2">
                  <a:alpha val="40000"/>
                </a:schemeClr>
              </a:gs>
            </a:gsLst>
            <a:lin ang="2700000" scaled="true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lvl="0"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472" name="组合 29"/>
          <p:cNvGrpSpPr/>
          <p:nvPr/>
        </p:nvGrpSpPr>
        <p:grpSpPr>
          <a:xfrm>
            <a:off x="5561956" y="6125703"/>
            <a:ext cx="1105410" cy="45719"/>
            <a:chOff x="2000373" y="6117473"/>
            <a:chExt cx="1195538" cy="57600"/>
          </a:xfrm>
        </p:grpSpPr>
        <p:sp>
          <p:nvSpPr>
            <p:cNvPr id="473" name="ï$ľiḓè"/>
            <p:cNvSpPr/>
            <p:nvPr/>
          </p:nvSpPr>
          <p:spPr>
            <a:xfrm>
              <a:off x="2000373" y="6117473"/>
              <a:ext cx="324000" cy="57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  <p:sp>
          <p:nvSpPr>
            <p:cNvPr id="474" name="iśḻîḑê"/>
            <p:cNvSpPr/>
            <p:nvPr/>
          </p:nvSpPr>
          <p:spPr>
            <a:xfrm>
              <a:off x="2436142" y="6117473"/>
              <a:ext cx="324000" cy="576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  <p:sp>
          <p:nvSpPr>
            <p:cNvPr id="475" name="iṥḻiḓé"/>
            <p:cNvSpPr/>
            <p:nvPr/>
          </p:nvSpPr>
          <p:spPr>
            <a:xfrm>
              <a:off x="2871911" y="6117473"/>
              <a:ext cx="324000" cy="57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</p:grpSp>
      <p:sp>
        <p:nvSpPr>
          <p:cNvPr id="476" name="标题 8"/>
          <p:cNvSpPr>
            <a:spLocks noGrp="true"/>
          </p:cNvSpPr>
          <p:nvPr>
            <p:ph type="ctrTitle" idx="4294967295"/>
          </p:nvPr>
        </p:nvSpPr>
        <p:spPr>
          <a:xfrm rot="0" flipH="false" flipV="false">
            <a:off x="1915391" y="2213168"/>
            <a:ext cx="8398540" cy="569672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sz="3200">
                <a:solidFill>
                  <a:schemeClr val="accent1">
                    <a:alpha val="100000"/>
                  </a:schemeClr>
                </a:solidFill>
                <a:latin typeface="Arial Black"/>
                <a:ea typeface="微软雅黑"/>
                <a:cs typeface="Arial Black"/>
              </a:rPr>
              <a:t>THANK YOU FOR WATCHING</a:t>
            </a:r>
            <a:endParaRPr lang="zh-CN" sz="6600" spc="300">
              <a:latin typeface="Microsoft YaHei"/>
              <a:ea typeface="Microsoft YaHei"/>
              <a:cs typeface="+mj-cs"/>
            </a:endParaRPr>
          </a:p>
        </p:txBody>
      </p:sp>
      <p:sp>
        <p:nvSpPr>
          <p:cNvPr id="477" name="标题 8"/>
          <p:cNvSpPr txBox="true"/>
          <p:nvPr/>
        </p:nvSpPr>
        <p:spPr>
          <a:xfrm>
            <a:off x="1915391" y="2855169"/>
            <a:ext cx="8398540" cy="991377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 defTabSz="914400" rtl="false" eaLnBrk="true" latinLnBrk="false" hangingPunct="true">
              <a:lnSpc>
                <a:spcPct val="90000"/>
              </a:lnSpc>
              <a:spcBef>
                <a:spcPct val="1"/>
              </a:spcBef>
              <a:buNone/>
              <a:defRPr lang="zh-CN" altLang="en-US" sz="6000" b="tru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zh-CN" altLang="en-US" sz="6600" dirty="false">
                <a:latin typeface="Microsoft YaHei" panose="020B0503020204020204" pitchFamily="34" charset="-122"/>
                <a:ea typeface="Microsoft YaHei" panose="020B0503020204020204" pitchFamily="34" charset="-122"/>
              </a:rPr>
              <a:t>感谢您的观看聆听</a:t>
            </a:r>
            <a:endParaRPr lang="zh-CN" altLang="en-US" sz="6600" spc="300" dirty="false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>
  <p:cSld>
    <p:spTree>
      <p:nvGrpSpPr>
        <p:cNvPr id="478" name="" descr="{&quot;isTemplate&quot;:true,&quot;type&quot;:2,&quot;originSlideId&quot;:&quot;00000a&quot;}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标题 8"/>
          <p:cNvSpPr txBox="true"/>
          <p:nvPr/>
        </p:nvSpPr>
        <p:spPr>
          <a:xfrm>
            <a:off x="2133105" y="1765815"/>
            <a:ext cx="1443629" cy="77262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false" eaLnBrk="true" latinLnBrk="false" hangingPunct="true">
              <a:lnSpc>
                <a:spcPct val="90000"/>
              </a:lnSpc>
              <a:spcBef>
                <a:spcPct val="1"/>
              </a:spcBef>
              <a:buNone/>
              <a:defRPr lang="zh-CN" altLang="en-US" sz="2800" b="tru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altLang="zh-CN" sz="5400" dirty="false">
                <a:solidFill>
                  <a:schemeClr val="accent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01.</a:t>
            </a:r>
            <a:endParaRPr lang="en-GB" sz="6600" spc="300" dirty="false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80" name="标题 8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2133105" y="2661556"/>
            <a:ext cx="9435008" cy="991376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 defTabSz="914400" rtl="false" eaLnBrk="true" latinLnBrk="false" hangingPunct="true">
              <a:lnSpc>
                <a:spcPct val="90000"/>
              </a:lnSpc>
              <a:spcBef>
                <a:spcPct val="1"/>
              </a:spcBef>
              <a:buNone/>
              <a:defRPr lang="zh-CN" altLang="en-US" sz="6000" b="tru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l">
              <a:lnSpc>
                <a:spcPct val="100000"/>
              </a:lnSpc>
              <a:buNone/>
            </a:pPr>
            <a:r>
              <a:rPr lang="zh-CN" sz="5400" spc="300">
                <a:latin typeface="Microsoft YaHei"/>
                <a:ea typeface="Microsoft YaHei"/>
                <a:cs typeface="+mj-cs"/>
              </a:rPr>
              <a:t>公司概况</a:t>
            </a:r>
            <a:endParaRPr/>
          </a:p>
        </p:txBody>
      </p:sp>
      <p:sp>
        <p:nvSpPr>
          <p:cNvPr id="481" name="iṡliďé"/>
          <p:cNvSpPr/>
          <p:nvPr/>
        </p:nvSpPr>
        <p:spPr>
          <a:xfrm>
            <a:off x="10955135" y="641708"/>
            <a:ext cx="612978" cy="579536"/>
          </a:xfrm>
          <a:prstGeom prst="rect">
            <a:avLst/>
          </a:prstGeom>
          <a:gradFill flip="none" rotWithShape="true">
            <a:gsLst>
              <a:gs pos="0">
                <a:schemeClr val="accent1"/>
              </a:gs>
              <a:gs pos="61000">
                <a:schemeClr val="accent2">
                  <a:alpha val="40000"/>
                </a:schemeClr>
              </a:gs>
            </a:gsLst>
            <a:lin ang="2700000" scaled="true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lvl="0"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482" name="组合 13"/>
          <p:cNvGrpSpPr/>
          <p:nvPr/>
        </p:nvGrpSpPr>
        <p:grpSpPr>
          <a:xfrm>
            <a:off x="5561956" y="6125703"/>
            <a:ext cx="1105410" cy="45719"/>
            <a:chOff x="2000373" y="6117473"/>
            <a:chExt cx="1195538" cy="57600"/>
          </a:xfrm>
        </p:grpSpPr>
        <p:sp>
          <p:nvSpPr>
            <p:cNvPr id="483" name="ï$ľiḓè"/>
            <p:cNvSpPr/>
            <p:nvPr/>
          </p:nvSpPr>
          <p:spPr>
            <a:xfrm>
              <a:off x="2000373" y="6117473"/>
              <a:ext cx="324000" cy="57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  <p:sp>
          <p:nvSpPr>
            <p:cNvPr id="484" name="iśḻîḑê"/>
            <p:cNvSpPr/>
            <p:nvPr/>
          </p:nvSpPr>
          <p:spPr>
            <a:xfrm>
              <a:off x="2436142" y="6117473"/>
              <a:ext cx="324000" cy="576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  <p:sp>
          <p:nvSpPr>
            <p:cNvPr id="485" name="iṥḻiḓé"/>
            <p:cNvSpPr/>
            <p:nvPr/>
          </p:nvSpPr>
          <p:spPr>
            <a:xfrm>
              <a:off x="2871911" y="6117473"/>
              <a:ext cx="324000" cy="57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>
  <p:cSld>
    <p:spTree>
      <p:nvGrpSpPr>
        <p:cNvPr id="486" name="" descr="{&quot;isTemplate&quot;:true,&quot;type&quot;:&quot;page&quot;,&quot;originSlideId&quot;:&quot;078f1021&quot;}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7" name="" descr="{&quot;isTemplate&quot;:true,&quot;type&quot;:&quot;list&quot;,&quot;alignment&quot;:&quot;left&quot;,&quot;alignmentVertical&quot;:&quot;top&quot;,&quot;canOmit&quot;:false,&quot;scalable&quot;:false,&quot;minItemsCount&quot;:-1}"/>
          <p:cNvGrpSpPr/>
          <p:nvPr/>
        </p:nvGrpSpPr>
        <p:grpSpPr>
          <a:xfrm>
            <a:off x="443510" y="1659786"/>
            <a:ext cx="11304980" cy="4835536"/>
            <a:chOff x="443510" y="1659786"/>
            <a:chExt cx="11304980" cy="4835536"/>
          </a:xfrm>
        </p:grpSpPr>
        <p:grpSp>
          <p:nvGrpSpPr>
            <p:cNvPr id="488" name=""/>
            <p:cNvGrpSpPr/>
            <p:nvPr/>
          </p:nvGrpSpPr>
          <p:grpSpPr>
            <a:xfrm rot="0" flipH="false" flipV="false">
              <a:off x="8148485" y="1659786"/>
              <a:ext cx="3600005" cy="2474614"/>
              <a:chOff x="7889263" y="1838704"/>
              <a:chExt cx="3600005" cy="2474614"/>
            </a:xfrm>
          </p:grpSpPr>
          <p:sp>
            <p:nvSpPr>
              <p:cNvPr id="489" name="文本框 18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7889263" y="1838704"/>
                <a:ext cx="3600005" cy="457200"/>
              </a:xfrm>
              <a:prstGeom prst="rect">
                <a:avLst/>
              </a:prstGeom>
              <a:noFill/>
            </p:spPr>
            <p:txBody>
              <a:bodyPr wrap="square" rtlCol="false">
                <a:no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sz="1800" b="true">
                    <a:solidFill>
                      <a:schemeClr val="accent1"/>
                    </a:solidFill>
                    <a:latin typeface="默认字体"/>
                    <a:ea typeface="默认字体"/>
                    <a:cs typeface="等线"/>
                    <a:sym typeface="思源宋体 CN"/>
                  </a:rPr>
                  <a:t>公司名称与成立时间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490" name="文本框 19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7889263" y="2300368"/>
                <a:ext cx="3600005" cy="2012950"/>
              </a:xfrm>
              <a:prstGeom prst="rect">
                <a:avLst/>
              </a:prstGeom>
              <a:noFill/>
            </p:spPr>
            <p:txBody>
              <a:bodyPr wrap="square" rtlCol="false">
                <a:noAutofit/>
              </a:bodyPr>
              <a:lstStyle/>
              <a:p>
                <a:pPr marL="0" indent="0">
                  <a:lnSpc>
                    <a:spcPct val="130000"/>
                  </a:lnSpc>
                  <a:buNone/>
                </a:pPr>
                <a:r>
                  <a:rPr lang="zh-CN" sz="1400">
                    <a:latin typeface="默认字体"/>
                    <a:ea typeface="默认字体"/>
                    <a:cs typeface="等线"/>
                    <a:sym typeface="思源宋体 CN"/>
                  </a:rPr>
                  <a:t>山东水锦网络科技有限公司，成立于</a:t>
                </a:r>
                <a:r>
                  <a:rPr lang="en-US" sz="1400">
                    <a:latin typeface="默认字体"/>
                    <a:ea typeface="默认字体"/>
                    <a:cs typeface="等线"/>
                    <a:sym typeface="思源宋体 CN"/>
                  </a:rPr>
                  <a:t>2025</a:t>
                </a:r>
                <a:r>
                  <a:rPr lang="zh-CN" sz="1400">
                    <a:latin typeface="默认字体"/>
                    <a:ea typeface="默认字体"/>
                    <a:cs typeface="等线"/>
                    <a:sym typeface="思源宋体 CN"/>
                  </a:rPr>
                  <a:t>年</a:t>
                </a:r>
                <a:r>
                  <a:rPr lang="en-US" sz="1400">
                    <a:latin typeface="默认字体"/>
                    <a:ea typeface="默认字体"/>
                    <a:cs typeface="等线"/>
                    <a:sym typeface="思源宋体 CN"/>
                  </a:rPr>
                  <a:t>2</a:t>
                </a:r>
                <a:r>
                  <a:rPr lang="zh-CN" sz="1400">
                    <a:latin typeface="默认字体"/>
                    <a:ea typeface="默认字体"/>
                    <a:cs typeface="等线"/>
                    <a:sym typeface="思源宋体 CN"/>
                  </a:rPr>
                  <a:t>月</a:t>
                </a:r>
                <a:r>
                  <a:rPr lang="en-US" sz="1400">
                    <a:latin typeface="默认字体"/>
                    <a:ea typeface="默认字体"/>
                    <a:cs typeface="等线"/>
                    <a:sym typeface="思源宋体 CN"/>
                  </a:rPr>
                  <a:t>11</a:t>
                </a:r>
                <a:r>
                  <a:rPr lang="zh-CN" sz="1400">
                    <a:latin typeface="默认字体"/>
                    <a:ea typeface="默认字体"/>
                    <a:cs typeface="等线"/>
                    <a:sym typeface="思源宋体 CN"/>
                  </a:rPr>
                  <a:t>日，注册资金</a:t>
                </a:r>
                <a:r>
                  <a:rPr lang="en-US" sz="1400">
                    <a:latin typeface="默认字体"/>
                    <a:ea typeface="默认字体"/>
                    <a:cs typeface="等线"/>
                    <a:sym typeface="思源宋体 CN"/>
                  </a:rPr>
                  <a:t>500</a:t>
                </a:r>
                <a:r>
                  <a:rPr lang="zh-CN" sz="1400">
                    <a:latin typeface="默认字体"/>
                    <a:ea typeface="默认字体"/>
                    <a:cs typeface="等线"/>
                    <a:sym typeface="思源宋体 CN"/>
                  </a:rPr>
                  <a:t>万，是一家互联网科技有限公司。</a:t>
                </a:r>
                <a:endParaRPr/>
              </a:p>
            </p:txBody>
          </p:sp>
        </p:grpSp>
        <p:grpSp>
          <p:nvGrpSpPr>
            <p:cNvPr id="491" name=""/>
            <p:cNvGrpSpPr/>
            <p:nvPr/>
          </p:nvGrpSpPr>
          <p:grpSpPr>
            <a:xfrm rot="0" flipH="false" flipV="false">
              <a:off x="443510" y="2772103"/>
              <a:ext cx="3600005" cy="2122755"/>
              <a:chOff x="585348" y="2967446"/>
              <a:chExt cx="3600005" cy="2122755"/>
            </a:xfrm>
          </p:grpSpPr>
          <p:sp>
            <p:nvSpPr>
              <p:cNvPr id="492" name="文本框 22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585348" y="2967446"/>
                <a:ext cx="3600005" cy="393700"/>
              </a:xfrm>
              <a:prstGeom prst="rect">
                <a:avLst/>
              </a:prstGeom>
              <a:noFill/>
              <a:ln/>
            </p:spPr>
            <p:txBody>
              <a:bodyPr wrap="square" rtlCol="false">
                <a:noAutofit/>
              </a:bodyPr>
              <a:lstStyle/>
              <a:p>
                <a:pPr marL="0" indent="0" algn="r">
                  <a:lnSpc>
                    <a:spcPct val="100000"/>
                  </a:lnSpc>
                  <a:buNone/>
                </a:pPr>
                <a:r>
                  <a:rPr lang="zh-CN" sz="1800" b="true">
                    <a:solidFill>
                      <a:schemeClr val="accent1"/>
                    </a:solidFill>
                    <a:latin typeface="默认字体"/>
                    <a:ea typeface="默认字体"/>
                    <a:cs typeface="等线"/>
                    <a:sym typeface="思源宋体 CN"/>
                  </a:rPr>
                  <a:t>总部地点及分支机构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493" name="文本框 23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585348" y="3401101"/>
                <a:ext cx="3600005" cy="1689100"/>
              </a:xfrm>
              <a:prstGeom prst="rect">
                <a:avLst/>
              </a:prstGeom>
              <a:noFill/>
              <a:ln/>
            </p:spPr>
            <p:txBody>
              <a:bodyPr wrap="square" rtlCol="false">
                <a:noAutofit/>
              </a:bodyPr>
              <a:lstStyle/>
              <a:p>
                <a:pPr marL="0" indent="0" algn="r">
                  <a:lnSpc>
                    <a:spcPct val="130000"/>
                  </a:lnSpc>
                  <a:buNone/>
                </a:pPr>
                <a:r>
                  <a:rPr lang="zh-CN" sz="1400">
                    <a:latin typeface="默认字体"/>
                    <a:ea typeface="默认字体"/>
                    <a:cs typeface="等线"/>
                    <a:sym typeface="思源宋体 CN"/>
                  </a:rPr>
                  <a:t>总部位于山东，设有多个办事处，覆盖全国各大城市。</a:t>
                </a:r>
                <a:endParaRPr/>
              </a:p>
            </p:txBody>
          </p:sp>
        </p:grpSp>
        <p:grpSp>
          <p:nvGrpSpPr>
            <p:cNvPr id="494" name=""/>
            <p:cNvGrpSpPr/>
            <p:nvPr/>
          </p:nvGrpSpPr>
          <p:grpSpPr>
            <a:xfrm rot="0" flipH="false" flipV="false">
              <a:off x="8148485" y="4020708"/>
              <a:ext cx="3600005" cy="2474614"/>
              <a:chOff x="7889263" y="1838704"/>
              <a:chExt cx="3600005" cy="2474614"/>
            </a:xfrm>
          </p:grpSpPr>
          <p:sp>
            <p:nvSpPr>
              <p:cNvPr id="495" name="文本框 18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7889263" y="1838704"/>
                <a:ext cx="3600005" cy="457200"/>
              </a:xfrm>
              <a:prstGeom prst="rect">
                <a:avLst/>
              </a:prstGeom>
              <a:noFill/>
            </p:spPr>
            <p:txBody>
              <a:bodyPr wrap="square" rtlCol="false">
                <a:no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sz="1800" b="true">
                    <a:solidFill>
                      <a:schemeClr val="accent1"/>
                    </a:solidFill>
                    <a:latin typeface="默认字体"/>
                    <a:ea typeface="默认字体"/>
                    <a:cs typeface="等线"/>
                    <a:sym typeface="思源宋体 CN"/>
                  </a:rPr>
                  <a:t>主要业务领域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496" name="文本框 19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7889263" y="2300368"/>
                <a:ext cx="3600005" cy="2012950"/>
              </a:xfrm>
              <a:prstGeom prst="rect">
                <a:avLst/>
              </a:prstGeom>
              <a:noFill/>
            </p:spPr>
            <p:txBody>
              <a:bodyPr wrap="square" rtlCol="false">
                <a:noAutofit/>
              </a:bodyPr>
              <a:lstStyle/>
              <a:p>
                <a:pPr marL="0" indent="0">
                  <a:lnSpc>
                    <a:spcPct val="130000"/>
                  </a:lnSpc>
                  <a:buNone/>
                </a:pPr>
                <a:r>
                  <a:rPr lang="zh-CN" sz="1400">
                    <a:latin typeface="默认字体"/>
                    <a:ea typeface="默认字体"/>
                    <a:cs typeface="等线"/>
                    <a:sym typeface="思源宋体 CN"/>
                  </a:rPr>
                  <a:t>网络服务、互联网销售、AI直播、人工智能开发、技术开发、游戏服务、游艺娱乐、数字文化创意软件开发、游艺及娱乐用品销售等多领域</a:t>
                </a:r>
                <a:r>
                  <a:rPr lang="en-US" sz="1400">
                    <a:latin typeface="默认字体"/>
                    <a:ea typeface="默认字体"/>
                    <a:cs typeface="等线"/>
                    <a:sym typeface="思源宋体 CN"/>
                  </a:rPr>
                  <a:t>…</a:t>
                </a:r>
                <a:endParaRPr/>
              </a:p>
            </p:txBody>
          </p:sp>
        </p:grpSp>
      </p:grpSp>
      <p:grpSp>
        <p:nvGrpSpPr>
          <p:cNvPr id="497" name=""/>
          <p:cNvGrpSpPr/>
          <p:nvPr/>
        </p:nvGrpSpPr>
        <p:grpSpPr>
          <a:xfrm>
            <a:off x="4364688" y="2053666"/>
            <a:ext cx="3736089" cy="3736461"/>
            <a:chOff x="4364688" y="2053666"/>
            <a:chExt cx="3736089" cy="3736461"/>
          </a:xfrm>
        </p:grpSpPr>
        <p:sp>
          <p:nvSpPr>
            <p:cNvPr id="498" name="ïsḻíḋé"/>
            <p:cNvSpPr/>
            <p:nvPr/>
          </p:nvSpPr>
          <p:spPr bwMode="auto">
            <a:xfrm rot="3221378" flipH="false" flipV="false">
              <a:off x="5334091" y="2475448"/>
              <a:ext cx="2051598" cy="1208033"/>
            </a:xfrm>
            <a:custGeom>
              <a:avLst/>
              <a:gdLst>
                <a:gd name="T0" fmla="*/ 178 w 872"/>
                <a:gd name="T1" fmla="*/ 512 h 512"/>
                <a:gd name="T2" fmla="*/ 158 w 872"/>
                <a:gd name="T3" fmla="*/ 374 h 512"/>
                <a:gd name="T4" fmla="*/ 153 w 872"/>
                <a:gd name="T5" fmla="*/ 317 h 512"/>
                <a:gd name="T6" fmla="*/ 148 w 872"/>
                <a:gd name="T7" fmla="*/ 309 h 512"/>
                <a:gd name="T8" fmla="*/ 140 w 872"/>
                <a:gd name="T9" fmla="*/ 312 h 512"/>
                <a:gd name="T10" fmla="*/ 47 w 872"/>
                <a:gd name="T11" fmla="*/ 327 h 512"/>
                <a:gd name="T12" fmla="*/ 5 w 872"/>
                <a:gd name="T13" fmla="*/ 246 h 512"/>
                <a:gd name="T14" fmla="*/ 71 w 872"/>
                <a:gd name="T15" fmla="*/ 178 h 512"/>
                <a:gd name="T16" fmla="*/ 139 w 872"/>
                <a:gd name="T17" fmla="*/ 199 h 512"/>
                <a:gd name="T18" fmla="*/ 149 w 872"/>
                <a:gd name="T19" fmla="*/ 204 h 512"/>
                <a:gd name="T20" fmla="*/ 154 w 872"/>
                <a:gd name="T21" fmla="*/ 193 h 512"/>
                <a:gd name="T22" fmla="*/ 179 w 872"/>
                <a:gd name="T23" fmla="*/ 6 h 512"/>
                <a:gd name="T24" fmla="*/ 180 w 872"/>
                <a:gd name="T25" fmla="*/ 0 h 512"/>
                <a:gd name="T26" fmla="*/ 221 w 872"/>
                <a:gd name="T27" fmla="*/ 8 h 512"/>
                <a:gd name="T28" fmla="*/ 374 w 872"/>
                <a:gd name="T29" fmla="*/ 27 h 512"/>
                <a:gd name="T30" fmla="*/ 384 w 872"/>
                <a:gd name="T31" fmla="*/ 31 h 512"/>
                <a:gd name="T32" fmla="*/ 380 w 872"/>
                <a:gd name="T33" fmla="*/ 41 h 512"/>
                <a:gd name="T34" fmla="*/ 365 w 872"/>
                <a:gd name="T35" fmla="*/ 132 h 512"/>
                <a:gd name="T36" fmla="*/ 448 w 872"/>
                <a:gd name="T37" fmla="*/ 175 h 512"/>
                <a:gd name="T38" fmla="*/ 514 w 872"/>
                <a:gd name="T39" fmla="*/ 111 h 512"/>
                <a:gd name="T40" fmla="*/ 491 w 872"/>
                <a:gd name="T41" fmla="*/ 39 h 512"/>
                <a:gd name="T42" fmla="*/ 488 w 872"/>
                <a:gd name="T43" fmla="*/ 32 h 512"/>
                <a:gd name="T44" fmla="*/ 496 w 872"/>
                <a:gd name="T45" fmla="*/ 27 h 512"/>
                <a:gd name="T46" fmla="*/ 593 w 872"/>
                <a:gd name="T47" fmla="*/ 17 h 512"/>
                <a:gd name="T48" fmla="*/ 691 w 872"/>
                <a:gd name="T49" fmla="*/ 1 h 512"/>
                <a:gd name="T50" fmla="*/ 697 w 872"/>
                <a:gd name="T51" fmla="*/ 25 h 512"/>
                <a:gd name="T52" fmla="*/ 719 w 872"/>
                <a:gd name="T53" fmla="*/ 196 h 512"/>
                <a:gd name="T54" fmla="*/ 723 w 872"/>
                <a:gd name="T55" fmla="*/ 203 h 512"/>
                <a:gd name="T56" fmla="*/ 732 w 872"/>
                <a:gd name="T57" fmla="*/ 200 h 512"/>
                <a:gd name="T58" fmla="*/ 816 w 872"/>
                <a:gd name="T59" fmla="*/ 182 h 512"/>
                <a:gd name="T60" fmla="*/ 868 w 872"/>
                <a:gd name="T61" fmla="*/ 251 h 512"/>
                <a:gd name="T62" fmla="*/ 799 w 872"/>
                <a:gd name="T63" fmla="*/ 334 h 512"/>
                <a:gd name="T64" fmla="*/ 732 w 872"/>
                <a:gd name="T65" fmla="*/ 312 h 512"/>
                <a:gd name="T66" fmla="*/ 723 w 872"/>
                <a:gd name="T67" fmla="*/ 309 h 512"/>
                <a:gd name="T68" fmla="*/ 718 w 872"/>
                <a:gd name="T69" fmla="*/ 318 h 512"/>
                <a:gd name="T70" fmla="*/ 693 w 872"/>
                <a:gd name="T71" fmla="*/ 506 h 512"/>
                <a:gd name="T72" fmla="*/ 691 w 872"/>
                <a:gd name="T73" fmla="*/ 512 h 512"/>
                <a:gd name="T74" fmla="*/ 641 w 872"/>
                <a:gd name="T75" fmla="*/ 503 h 512"/>
                <a:gd name="T76" fmla="*/ 498 w 872"/>
                <a:gd name="T77" fmla="*/ 486 h 512"/>
                <a:gd name="T78" fmla="*/ 488 w 872"/>
                <a:gd name="T79" fmla="*/ 481 h 512"/>
                <a:gd name="T80" fmla="*/ 492 w 872"/>
                <a:gd name="T81" fmla="*/ 471 h 512"/>
                <a:gd name="T82" fmla="*/ 492 w 872"/>
                <a:gd name="T83" fmla="*/ 360 h 512"/>
                <a:gd name="T84" fmla="*/ 380 w 872"/>
                <a:gd name="T85" fmla="*/ 360 h 512"/>
                <a:gd name="T86" fmla="*/ 380 w 872"/>
                <a:gd name="T87" fmla="*/ 471 h 512"/>
                <a:gd name="T88" fmla="*/ 384 w 872"/>
                <a:gd name="T89" fmla="*/ 481 h 512"/>
                <a:gd name="T90" fmla="*/ 375 w 872"/>
                <a:gd name="T91" fmla="*/ 486 h 512"/>
                <a:gd name="T92" fmla="*/ 189 w 872"/>
                <a:gd name="T93" fmla="*/ 511 h 512"/>
                <a:gd name="T94" fmla="*/ 178 w 872"/>
                <a:gd name="T95" fmla="*/ 512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72" h="512">
                  <a:moveTo>
                    <a:pt x="178" y="512"/>
                  </a:moveTo>
                  <a:cubicBezTo>
                    <a:pt x="171" y="465"/>
                    <a:pt x="164" y="420"/>
                    <a:pt x="158" y="374"/>
                  </a:cubicBezTo>
                  <a:cubicBezTo>
                    <a:pt x="155" y="355"/>
                    <a:pt x="155" y="336"/>
                    <a:pt x="153" y="317"/>
                  </a:cubicBezTo>
                  <a:cubicBezTo>
                    <a:pt x="153" y="314"/>
                    <a:pt x="151" y="310"/>
                    <a:pt x="148" y="309"/>
                  </a:cubicBezTo>
                  <a:cubicBezTo>
                    <a:pt x="147" y="308"/>
                    <a:pt x="142" y="310"/>
                    <a:pt x="140" y="312"/>
                  </a:cubicBezTo>
                  <a:cubicBezTo>
                    <a:pt x="114" y="337"/>
                    <a:pt x="78" y="343"/>
                    <a:pt x="47" y="327"/>
                  </a:cubicBezTo>
                  <a:cubicBezTo>
                    <a:pt x="17" y="311"/>
                    <a:pt x="0" y="278"/>
                    <a:pt x="5" y="246"/>
                  </a:cubicBezTo>
                  <a:cubicBezTo>
                    <a:pt x="10" y="211"/>
                    <a:pt x="35" y="184"/>
                    <a:pt x="71" y="178"/>
                  </a:cubicBezTo>
                  <a:cubicBezTo>
                    <a:pt x="96" y="173"/>
                    <a:pt x="119" y="181"/>
                    <a:pt x="139" y="199"/>
                  </a:cubicBezTo>
                  <a:cubicBezTo>
                    <a:pt x="141" y="201"/>
                    <a:pt x="145" y="202"/>
                    <a:pt x="149" y="204"/>
                  </a:cubicBezTo>
                  <a:cubicBezTo>
                    <a:pt x="150" y="200"/>
                    <a:pt x="153" y="197"/>
                    <a:pt x="154" y="193"/>
                  </a:cubicBezTo>
                  <a:cubicBezTo>
                    <a:pt x="157" y="130"/>
                    <a:pt x="165" y="67"/>
                    <a:pt x="179" y="6"/>
                  </a:cubicBezTo>
                  <a:cubicBezTo>
                    <a:pt x="179" y="4"/>
                    <a:pt x="180" y="3"/>
                    <a:pt x="180" y="0"/>
                  </a:cubicBezTo>
                  <a:cubicBezTo>
                    <a:pt x="194" y="3"/>
                    <a:pt x="207" y="6"/>
                    <a:pt x="221" y="8"/>
                  </a:cubicBezTo>
                  <a:cubicBezTo>
                    <a:pt x="272" y="14"/>
                    <a:pt x="323" y="20"/>
                    <a:pt x="374" y="27"/>
                  </a:cubicBezTo>
                  <a:cubicBezTo>
                    <a:pt x="377" y="27"/>
                    <a:pt x="381" y="30"/>
                    <a:pt x="384" y="31"/>
                  </a:cubicBezTo>
                  <a:cubicBezTo>
                    <a:pt x="383" y="34"/>
                    <a:pt x="382" y="38"/>
                    <a:pt x="380" y="41"/>
                  </a:cubicBezTo>
                  <a:cubicBezTo>
                    <a:pt x="356" y="66"/>
                    <a:pt x="350" y="102"/>
                    <a:pt x="365" y="132"/>
                  </a:cubicBezTo>
                  <a:cubicBezTo>
                    <a:pt x="381" y="163"/>
                    <a:pt x="413" y="179"/>
                    <a:pt x="448" y="175"/>
                  </a:cubicBezTo>
                  <a:cubicBezTo>
                    <a:pt x="480" y="170"/>
                    <a:pt x="507" y="145"/>
                    <a:pt x="514" y="111"/>
                  </a:cubicBezTo>
                  <a:cubicBezTo>
                    <a:pt x="519" y="84"/>
                    <a:pt x="511" y="60"/>
                    <a:pt x="491" y="39"/>
                  </a:cubicBezTo>
                  <a:cubicBezTo>
                    <a:pt x="489" y="37"/>
                    <a:pt x="487" y="33"/>
                    <a:pt x="488" y="32"/>
                  </a:cubicBezTo>
                  <a:cubicBezTo>
                    <a:pt x="489" y="29"/>
                    <a:pt x="493" y="27"/>
                    <a:pt x="496" y="27"/>
                  </a:cubicBezTo>
                  <a:cubicBezTo>
                    <a:pt x="528" y="23"/>
                    <a:pt x="561" y="21"/>
                    <a:pt x="593" y="17"/>
                  </a:cubicBezTo>
                  <a:cubicBezTo>
                    <a:pt x="626" y="13"/>
                    <a:pt x="658" y="7"/>
                    <a:pt x="691" y="1"/>
                  </a:cubicBezTo>
                  <a:cubicBezTo>
                    <a:pt x="693" y="8"/>
                    <a:pt x="695" y="16"/>
                    <a:pt x="697" y="25"/>
                  </a:cubicBezTo>
                  <a:cubicBezTo>
                    <a:pt x="708" y="81"/>
                    <a:pt x="716" y="138"/>
                    <a:pt x="719" y="196"/>
                  </a:cubicBezTo>
                  <a:cubicBezTo>
                    <a:pt x="719" y="198"/>
                    <a:pt x="721" y="203"/>
                    <a:pt x="723" y="203"/>
                  </a:cubicBezTo>
                  <a:cubicBezTo>
                    <a:pt x="725" y="204"/>
                    <a:pt x="729" y="202"/>
                    <a:pt x="732" y="200"/>
                  </a:cubicBezTo>
                  <a:cubicBezTo>
                    <a:pt x="756" y="178"/>
                    <a:pt x="784" y="170"/>
                    <a:pt x="816" y="182"/>
                  </a:cubicBezTo>
                  <a:cubicBezTo>
                    <a:pt x="847" y="193"/>
                    <a:pt x="864" y="218"/>
                    <a:pt x="868" y="251"/>
                  </a:cubicBezTo>
                  <a:cubicBezTo>
                    <a:pt x="872" y="290"/>
                    <a:pt x="839" y="330"/>
                    <a:pt x="799" y="334"/>
                  </a:cubicBezTo>
                  <a:cubicBezTo>
                    <a:pt x="773" y="338"/>
                    <a:pt x="751" y="330"/>
                    <a:pt x="732" y="312"/>
                  </a:cubicBezTo>
                  <a:cubicBezTo>
                    <a:pt x="730" y="310"/>
                    <a:pt x="725" y="308"/>
                    <a:pt x="723" y="309"/>
                  </a:cubicBezTo>
                  <a:cubicBezTo>
                    <a:pt x="720" y="310"/>
                    <a:pt x="719" y="315"/>
                    <a:pt x="718" y="318"/>
                  </a:cubicBezTo>
                  <a:cubicBezTo>
                    <a:pt x="715" y="381"/>
                    <a:pt x="706" y="444"/>
                    <a:pt x="693" y="506"/>
                  </a:cubicBezTo>
                  <a:cubicBezTo>
                    <a:pt x="693" y="508"/>
                    <a:pt x="692" y="509"/>
                    <a:pt x="691" y="512"/>
                  </a:cubicBezTo>
                  <a:cubicBezTo>
                    <a:pt x="674" y="509"/>
                    <a:pt x="658" y="505"/>
                    <a:pt x="641" y="503"/>
                  </a:cubicBezTo>
                  <a:cubicBezTo>
                    <a:pt x="594" y="497"/>
                    <a:pt x="546" y="491"/>
                    <a:pt x="498" y="486"/>
                  </a:cubicBezTo>
                  <a:cubicBezTo>
                    <a:pt x="495" y="485"/>
                    <a:pt x="491" y="483"/>
                    <a:pt x="488" y="481"/>
                  </a:cubicBezTo>
                  <a:cubicBezTo>
                    <a:pt x="489" y="478"/>
                    <a:pt x="490" y="474"/>
                    <a:pt x="492" y="471"/>
                  </a:cubicBezTo>
                  <a:cubicBezTo>
                    <a:pt x="523" y="439"/>
                    <a:pt x="523" y="390"/>
                    <a:pt x="492" y="360"/>
                  </a:cubicBezTo>
                  <a:cubicBezTo>
                    <a:pt x="461" y="329"/>
                    <a:pt x="411" y="329"/>
                    <a:pt x="380" y="360"/>
                  </a:cubicBezTo>
                  <a:cubicBezTo>
                    <a:pt x="349" y="391"/>
                    <a:pt x="349" y="439"/>
                    <a:pt x="380" y="471"/>
                  </a:cubicBezTo>
                  <a:cubicBezTo>
                    <a:pt x="382" y="474"/>
                    <a:pt x="384" y="478"/>
                    <a:pt x="384" y="481"/>
                  </a:cubicBezTo>
                  <a:cubicBezTo>
                    <a:pt x="384" y="483"/>
                    <a:pt x="378" y="485"/>
                    <a:pt x="375" y="486"/>
                  </a:cubicBezTo>
                  <a:cubicBezTo>
                    <a:pt x="313" y="489"/>
                    <a:pt x="251" y="497"/>
                    <a:pt x="189" y="511"/>
                  </a:cubicBezTo>
                  <a:cubicBezTo>
                    <a:pt x="187" y="511"/>
                    <a:pt x="184" y="511"/>
                    <a:pt x="178" y="512"/>
                  </a:cubicBezTo>
                  <a:close/>
                </a:path>
              </a:pathLst>
            </a:custGeom>
            <a:solidFill>
              <a:schemeClr val="accent1">
                <a:alpha val="15000"/>
              </a:schemeClr>
            </a:solidFill>
            <a:ln w="38100">
              <a:solidFill>
                <a:schemeClr val="bg1">
                  <a:alpha val="50000"/>
                </a:schemeClr>
              </a:solidFill>
            </a:ln>
          </p:spPr>
          <p:txBody>
            <a:bodyPr anchor="ctr"/>
            <a:lstStyle/>
            <a:p>
              <a:pPr algn="ctr"/>
              <a:endParaRPr>
                <a:latin typeface="Arial"/>
                <a:ea typeface="Microsoft YaHei"/>
                <a:cs typeface="微软雅黑"/>
                <a:sym typeface="Arial"/>
              </a:endParaRPr>
            </a:p>
          </p:txBody>
        </p:sp>
        <p:sp>
          <p:nvSpPr>
            <p:cNvPr id="499" name="îŝlídè"/>
            <p:cNvSpPr/>
            <p:nvPr/>
          </p:nvSpPr>
          <p:spPr bwMode="auto">
            <a:xfrm rot="8621378" flipH="false" flipV="false">
              <a:off x="6049180" y="3446638"/>
              <a:ext cx="2051597" cy="1208033"/>
            </a:xfrm>
            <a:custGeom>
              <a:avLst/>
              <a:gdLst>
                <a:gd name="T0" fmla="*/ 178 w 872"/>
                <a:gd name="T1" fmla="*/ 512 h 512"/>
                <a:gd name="T2" fmla="*/ 158 w 872"/>
                <a:gd name="T3" fmla="*/ 374 h 512"/>
                <a:gd name="T4" fmla="*/ 153 w 872"/>
                <a:gd name="T5" fmla="*/ 317 h 512"/>
                <a:gd name="T6" fmla="*/ 148 w 872"/>
                <a:gd name="T7" fmla="*/ 309 h 512"/>
                <a:gd name="T8" fmla="*/ 140 w 872"/>
                <a:gd name="T9" fmla="*/ 312 h 512"/>
                <a:gd name="T10" fmla="*/ 47 w 872"/>
                <a:gd name="T11" fmla="*/ 327 h 512"/>
                <a:gd name="T12" fmla="*/ 5 w 872"/>
                <a:gd name="T13" fmla="*/ 246 h 512"/>
                <a:gd name="T14" fmla="*/ 71 w 872"/>
                <a:gd name="T15" fmla="*/ 178 h 512"/>
                <a:gd name="T16" fmla="*/ 139 w 872"/>
                <a:gd name="T17" fmla="*/ 199 h 512"/>
                <a:gd name="T18" fmla="*/ 149 w 872"/>
                <a:gd name="T19" fmla="*/ 204 h 512"/>
                <a:gd name="T20" fmla="*/ 154 w 872"/>
                <a:gd name="T21" fmla="*/ 193 h 512"/>
                <a:gd name="T22" fmla="*/ 179 w 872"/>
                <a:gd name="T23" fmla="*/ 6 h 512"/>
                <a:gd name="T24" fmla="*/ 180 w 872"/>
                <a:gd name="T25" fmla="*/ 0 h 512"/>
                <a:gd name="T26" fmla="*/ 221 w 872"/>
                <a:gd name="T27" fmla="*/ 8 h 512"/>
                <a:gd name="T28" fmla="*/ 374 w 872"/>
                <a:gd name="T29" fmla="*/ 27 h 512"/>
                <a:gd name="T30" fmla="*/ 384 w 872"/>
                <a:gd name="T31" fmla="*/ 31 h 512"/>
                <a:gd name="T32" fmla="*/ 380 w 872"/>
                <a:gd name="T33" fmla="*/ 41 h 512"/>
                <a:gd name="T34" fmla="*/ 365 w 872"/>
                <a:gd name="T35" fmla="*/ 132 h 512"/>
                <a:gd name="T36" fmla="*/ 448 w 872"/>
                <a:gd name="T37" fmla="*/ 175 h 512"/>
                <a:gd name="T38" fmla="*/ 514 w 872"/>
                <a:gd name="T39" fmla="*/ 111 h 512"/>
                <a:gd name="T40" fmla="*/ 491 w 872"/>
                <a:gd name="T41" fmla="*/ 39 h 512"/>
                <a:gd name="T42" fmla="*/ 488 w 872"/>
                <a:gd name="T43" fmla="*/ 32 h 512"/>
                <a:gd name="T44" fmla="*/ 496 w 872"/>
                <a:gd name="T45" fmla="*/ 27 h 512"/>
                <a:gd name="T46" fmla="*/ 593 w 872"/>
                <a:gd name="T47" fmla="*/ 17 h 512"/>
                <a:gd name="T48" fmla="*/ 691 w 872"/>
                <a:gd name="T49" fmla="*/ 1 h 512"/>
                <a:gd name="T50" fmla="*/ 697 w 872"/>
                <a:gd name="T51" fmla="*/ 25 h 512"/>
                <a:gd name="T52" fmla="*/ 719 w 872"/>
                <a:gd name="T53" fmla="*/ 196 h 512"/>
                <a:gd name="T54" fmla="*/ 723 w 872"/>
                <a:gd name="T55" fmla="*/ 203 h 512"/>
                <a:gd name="T56" fmla="*/ 732 w 872"/>
                <a:gd name="T57" fmla="*/ 200 h 512"/>
                <a:gd name="T58" fmla="*/ 816 w 872"/>
                <a:gd name="T59" fmla="*/ 182 h 512"/>
                <a:gd name="T60" fmla="*/ 868 w 872"/>
                <a:gd name="T61" fmla="*/ 251 h 512"/>
                <a:gd name="T62" fmla="*/ 799 w 872"/>
                <a:gd name="T63" fmla="*/ 334 h 512"/>
                <a:gd name="T64" fmla="*/ 732 w 872"/>
                <a:gd name="T65" fmla="*/ 312 h 512"/>
                <a:gd name="T66" fmla="*/ 723 w 872"/>
                <a:gd name="T67" fmla="*/ 309 h 512"/>
                <a:gd name="T68" fmla="*/ 718 w 872"/>
                <a:gd name="T69" fmla="*/ 318 h 512"/>
                <a:gd name="T70" fmla="*/ 693 w 872"/>
                <a:gd name="T71" fmla="*/ 506 h 512"/>
                <a:gd name="T72" fmla="*/ 691 w 872"/>
                <a:gd name="T73" fmla="*/ 512 h 512"/>
                <a:gd name="T74" fmla="*/ 641 w 872"/>
                <a:gd name="T75" fmla="*/ 503 h 512"/>
                <a:gd name="T76" fmla="*/ 498 w 872"/>
                <a:gd name="T77" fmla="*/ 486 h 512"/>
                <a:gd name="T78" fmla="*/ 488 w 872"/>
                <a:gd name="T79" fmla="*/ 481 h 512"/>
                <a:gd name="T80" fmla="*/ 492 w 872"/>
                <a:gd name="T81" fmla="*/ 471 h 512"/>
                <a:gd name="T82" fmla="*/ 492 w 872"/>
                <a:gd name="T83" fmla="*/ 360 h 512"/>
                <a:gd name="T84" fmla="*/ 380 w 872"/>
                <a:gd name="T85" fmla="*/ 360 h 512"/>
                <a:gd name="T86" fmla="*/ 380 w 872"/>
                <a:gd name="T87" fmla="*/ 471 h 512"/>
                <a:gd name="T88" fmla="*/ 384 w 872"/>
                <a:gd name="T89" fmla="*/ 481 h 512"/>
                <a:gd name="T90" fmla="*/ 375 w 872"/>
                <a:gd name="T91" fmla="*/ 486 h 512"/>
                <a:gd name="T92" fmla="*/ 189 w 872"/>
                <a:gd name="T93" fmla="*/ 511 h 512"/>
                <a:gd name="T94" fmla="*/ 178 w 872"/>
                <a:gd name="T95" fmla="*/ 512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72" h="512">
                  <a:moveTo>
                    <a:pt x="178" y="512"/>
                  </a:moveTo>
                  <a:cubicBezTo>
                    <a:pt x="171" y="465"/>
                    <a:pt x="164" y="420"/>
                    <a:pt x="158" y="374"/>
                  </a:cubicBezTo>
                  <a:cubicBezTo>
                    <a:pt x="155" y="355"/>
                    <a:pt x="155" y="336"/>
                    <a:pt x="153" y="317"/>
                  </a:cubicBezTo>
                  <a:cubicBezTo>
                    <a:pt x="153" y="314"/>
                    <a:pt x="151" y="310"/>
                    <a:pt x="148" y="309"/>
                  </a:cubicBezTo>
                  <a:cubicBezTo>
                    <a:pt x="147" y="308"/>
                    <a:pt x="142" y="310"/>
                    <a:pt x="140" y="312"/>
                  </a:cubicBezTo>
                  <a:cubicBezTo>
                    <a:pt x="114" y="337"/>
                    <a:pt x="78" y="343"/>
                    <a:pt x="47" y="327"/>
                  </a:cubicBezTo>
                  <a:cubicBezTo>
                    <a:pt x="17" y="311"/>
                    <a:pt x="0" y="278"/>
                    <a:pt x="5" y="246"/>
                  </a:cubicBezTo>
                  <a:cubicBezTo>
                    <a:pt x="10" y="211"/>
                    <a:pt x="35" y="184"/>
                    <a:pt x="71" y="178"/>
                  </a:cubicBezTo>
                  <a:cubicBezTo>
                    <a:pt x="96" y="173"/>
                    <a:pt x="119" y="181"/>
                    <a:pt x="139" y="199"/>
                  </a:cubicBezTo>
                  <a:cubicBezTo>
                    <a:pt x="141" y="201"/>
                    <a:pt x="145" y="202"/>
                    <a:pt x="149" y="204"/>
                  </a:cubicBezTo>
                  <a:cubicBezTo>
                    <a:pt x="150" y="200"/>
                    <a:pt x="153" y="197"/>
                    <a:pt x="154" y="193"/>
                  </a:cubicBezTo>
                  <a:cubicBezTo>
                    <a:pt x="157" y="130"/>
                    <a:pt x="165" y="67"/>
                    <a:pt x="179" y="6"/>
                  </a:cubicBezTo>
                  <a:cubicBezTo>
                    <a:pt x="179" y="4"/>
                    <a:pt x="180" y="3"/>
                    <a:pt x="180" y="0"/>
                  </a:cubicBezTo>
                  <a:cubicBezTo>
                    <a:pt x="194" y="3"/>
                    <a:pt x="207" y="6"/>
                    <a:pt x="221" y="8"/>
                  </a:cubicBezTo>
                  <a:cubicBezTo>
                    <a:pt x="272" y="14"/>
                    <a:pt x="323" y="20"/>
                    <a:pt x="374" y="27"/>
                  </a:cubicBezTo>
                  <a:cubicBezTo>
                    <a:pt x="377" y="27"/>
                    <a:pt x="381" y="30"/>
                    <a:pt x="384" y="31"/>
                  </a:cubicBezTo>
                  <a:cubicBezTo>
                    <a:pt x="383" y="34"/>
                    <a:pt x="382" y="38"/>
                    <a:pt x="380" y="41"/>
                  </a:cubicBezTo>
                  <a:cubicBezTo>
                    <a:pt x="356" y="66"/>
                    <a:pt x="350" y="102"/>
                    <a:pt x="365" y="132"/>
                  </a:cubicBezTo>
                  <a:cubicBezTo>
                    <a:pt x="381" y="163"/>
                    <a:pt x="413" y="179"/>
                    <a:pt x="448" y="175"/>
                  </a:cubicBezTo>
                  <a:cubicBezTo>
                    <a:pt x="480" y="170"/>
                    <a:pt x="507" y="145"/>
                    <a:pt x="514" y="111"/>
                  </a:cubicBezTo>
                  <a:cubicBezTo>
                    <a:pt x="519" y="84"/>
                    <a:pt x="511" y="60"/>
                    <a:pt x="491" y="39"/>
                  </a:cubicBezTo>
                  <a:cubicBezTo>
                    <a:pt x="489" y="37"/>
                    <a:pt x="487" y="33"/>
                    <a:pt x="488" y="32"/>
                  </a:cubicBezTo>
                  <a:cubicBezTo>
                    <a:pt x="489" y="29"/>
                    <a:pt x="493" y="27"/>
                    <a:pt x="496" y="27"/>
                  </a:cubicBezTo>
                  <a:cubicBezTo>
                    <a:pt x="528" y="23"/>
                    <a:pt x="561" y="21"/>
                    <a:pt x="593" y="17"/>
                  </a:cubicBezTo>
                  <a:cubicBezTo>
                    <a:pt x="626" y="13"/>
                    <a:pt x="658" y="7"/>
                    <a:pt x="691" y="1"/>
                  </a:cubicBezTo>
                  <a:cubicBezTo>
                    <a:pt x="693" y="8"/>
                    <a:pt x="695" y="16"/>
                    <a:pt x="697" y="25"/>
                  </a:cubicBezTo>
                  <a:cubicBezTo>
                    <a:pt x="708" y="81"/>
                    <a:pt x="716" y="138"/>
                    <a:pt x="719" y="196"/>
                  </a:cubicBezTo>
                  <a:cubicBezTo>
                    <a:pt x="719" y="198"/>
                    <a:pt x="721" y="203"/>
                    <a:pt x="723" y="203"/>
                  </a:cubicBezTo>
                  <a:cubicBezTo>
                    <a:pt x="725" y="204"/>
                    <a:pt x="729" y="202"/>
                    <a:pt x="732" y="200"/>
                  </a:cubicBezTo>
                  <a:cubicBezTo>
                    <a:pt x="756" y="178"/>
                    <a:pt x="784" y="170"/>
                    <a:pt x="816" y="182"/>
                  </a:cubicBezTo>
                  <a:cubicBezTo>
                    <a:pt x="847" y="193"/>
                    <a:pt x="864" y="218"/>
                    <a:pt x="868" y="251"/>
                  </a:cubicBezTo>
                  <a:cubicBezTo>
                    <a:pt x="872" y="290"/>
                    <a:pt x="839" y="330"/>
                    <a:pt x="799" y="334"/>
                  </a:cubicBezTo>
                  <a:cubicBezTo>
                    <a:pt x="773" y="338"/>
                    <a:pt x="751" y="330"/>
                    <a:pt x="732" y="312"/>
                  </a:cubicBezTo>
                  <a:cubicBezTo>
                    <a:pt x="730" y="310"/>
                    <a:pt x="725" y="308"/>
                    <a:pt x="723" y="309"/>
                  </a:cubicBezTo>
                  <a:cubicBezTo>
                    <a:pt x="720" y="310"/>
                    <a:pt x="719" y="315"/>
                    <a:pt x="718" y="318"/>
                  </a:cubicBezTo>
                  <a:cubicBezTo>
                    <a:pt x="715" y="381"/>
                    <a:pt x="706" y="444"/>
                    <a:pt x="693" y="506"/>
                  </a:cubicBezTo>
                  <a:cubicBezTo>
                    <a:pt x="693" y="508"/>
                    <a:pt x="692" y="509"/>
                    <a:pt x="691" y="512"/>
                  </a:cubicBezTo>
                  <a:cubicBezTo>
                    <a:pt x="674" y="509"/>
                    <a:pt x="658" y="505"/>
                    <a:pt x="641" y="503"/>
                  </a:cubicBezTo>
                  <a:cubicBezTo>
                    <a:pt x="594" y="497"/>
                    <a:pt x="546" y="491"/>
                    <a:pt x="498" y="486"/>
                  </a:cubicBezTo>
                  <a:cubicBezTo>
                    <a:pt x="495" y="485"/>
                    <a:pt x="491" y="483"/>
                    <a:pt x="488" y="481"/>
                  </a:cubicBezTo>
                  <a:cubicBezTo>
                    <a:pt x="489" y="478"/>
                    <a:pt x="490" y="474"/>
                    <a:pt x="492" y="471"/>
                  </a:cubicBezTo>
                  <a:cubicBezTo>
                    <a:pt x="523" y="439"/>
                    <a:pt x="523" y="390"/>
                    <a:pt x="492" y="360"/>
                  </a:cubicBezTo>
                  <a:cubicBezTo>
                    <a:pt x="461" y="329"/>
                    <a:pt x="411" y="329"/>
                    <a:pt x="380" y="360"/>
                  </a:cubicBezTo>
                  <a:cubicBezTo>
                    <a:pt x="349" y="391"/>
                    <a:pt x="349" y="439"/>
                    <a:pt x="380" y="471"/>
                  </a:cubicBezTo>
                  <a:cubicBezTo>
                    <a:pt x="382" y="474"/>
                    <a:pt x="384" y="478"/>
                    <a:pt x="384" y="481"/>
                  </a:cubicBezTo>
                  <a:cubicBezTo>
                    <a:pt x="384" y="483"/>
                    <a:pt x="378" y="485"/>
                    <a:pt x="375" y="486"/>
                  </a:cubicBezTo>
                  <a:cubicBezTo>
                    <a:pt x="313" y="489"/>
                    <a:pt x="251" y="497"/>
                    <a:pt x="189" y="511"/>
                  </a:cubicBezTo>
                  <a:cubicBezTo>
                    <a:pt x="187" y="511"/>
                    <a:pt x="184" y="511"/>
                    <a:pt x="178" y="512"/>
                  </a:cubicBezTo>
                  <a:close/>
                </a:path>
              </a:pathLst>
            </a:custGeom>
            <a:solidFill>
              <a:schemeClr val="accent1">
                <a:alpha val="15000"/>
              </a:schemeClr>
            </a:solidFill>
            <a:ln w="38100">
              <a:solidFill>
                <a:schemeClr val="bg1">
                  <a:alpha val="50000"/>
                </a:schemeClr>
              </a:solidFill>
            </a:ln>
          </p:spPr>
          <p:txBody>
            <a:bodyPr anchor="ctr"/>
            <a:lstStyle/>
            <a:p>
              <a:pPr algn="ctr"/>
              <a:endParaRPr>
                <a:latin typeface="Arial"/>
                <a:ea typeface="Microsoft YaHei"/>
                <a:cs typeface="微软雅黑"/>
                <a:sym typeface="Arial"/>
              </a:endParaRPr>
            </a:p>
          </p:txBody>
        </p:sp>
        <p:sp>
          <p:nvSpPr>
            <p:cNvPr id="500" name="ïṡļiḓê"/>
            <p:cNvSpPr/>
            <p:nvPr/>
          </p:nvSpPr>
          <p:spPr bwMode="auto">
            <a:xfrm rot="3221378" flipH="false" flipV="false">
              <a:off x="5079848" y="4160311"/>
              <a:ext cx="2051598" cy="1208033"/>
            </a:xfrm>
            <a:custGeom>
              <a:avLst/>
              <a:gdLst>
                <a:gd name="T0" fmla="*/ 178 w 872"/>
                <a:gd name="T1" fmla="*/ 512 h 512"/>
                <a:gd name="T2" fmla="*/ 158 w 872"/>
                <a:gd name="T3" fmla="*/ 374 h 512"/>
                <a:gd name="T4" fmla="*/ 153 w 872"/>
                <a:gd name="T5" fmla="*/ 317 h 512"/>
                <a:gd name="T6" fmla="*/ 148 w 872"/>
                <a:gd name="T7" fmla="*/ 309 h 512"/>
                <a:gd name="T8" fmla="*/ 140 w 872"/>
                <a:gd name="T9" fmla="*/ 312 h 512"/>
                <a:gd name="T10" fmla="*/ 47 w 872"/>
                <a:gd name="T11" fmla="*/ 327 h 512"/>
                <a:gd name="T12" fmla="*/ 5 w 872"/>
                <a:gd name="T13" fmla="*/ 246 h 512"/>
                <a:gd name="T14" fmla="*/ 71 w 872"/>
                <a:gd name="T15" fmla="*/ 178 h 512"/>
                <a:gd name="T16" fmla="*/ 139 w 872"/>
                <a:gd name="T17" fmla="*/ 199 h 512"/>
                <a:gd name="T18" fmla="*/ 149 w 872"/>
                <a:gd name="T19" fmla="*/ 204 h 512"/>
                <a:gd name="T20" fmla="*/ 154 w 872"/>
                <a:gd name="T21" fmla="*/ 193 h 512"/>
                <a:gd name="T22" fmla="*/ 179 w 872"/>
                <a:gd name="T23" fmla="*/ 6 h 512"/>
                <a:gd name="T24" fmla="*/ 180 w 872"/>
                <a:gd name="T25" fmla="*/ 0 h 512"/>
                <a:gd name="T26" fmla="*/ 221 w 872"/>
                <a:gd name="T27" fmla="*/ 8 h 512"/>
                <a:gd name="T28" fmla="*/ 374 w 872"/>
                <a:gd name="T29" fmla="*/ 27 h 512"/>
                <a:gd name="T30" fmla="*/ 384 w 872"/>
                <a:gd name="T31" fmla="*/ 31 h 512"/>
                <a:gd name="T32" fmla="*/ 380 w 872"/>
                <a:gd name="T33" fmla="*/ 41 h 512"/>
                <a:gd name="T34" fmla="*/ 365 w 872"/>
                <a:gd name="T35" fmla="*/ 132 h 512"/>
                <a:gd name="T36" fmla="*/ 448 w 872"/>
                <a:gd name="T37" fmla="*/ 175 h 512"/>
                <a:gd name="T38" fmla="*/ 514 w 872"/>
                <a:gd name="T39" fmla="*/ 111 h 512"/>
                <a:gd name="T40" fmla="*/ 491 w 872"/>
                <a:gd name="T41" fmla="*/ 39 h 512"/>
                <a:gd name="T42" fmla="*/ 488 w 872"/>
                <a:gd name="T43" fmla="*/ 32 h 512"/>
                <a:gd name="T44" fmla="*/ 496 w 872"/>
                <a:gd name="T45" fmla="*/ 27 h 512"/>
                <a:gd name="T46" fmla="*/ 593 w 872"/>
                <a:gd name="T47" fmla="*/ 17 h 512"/>
                <a:gd name="T48" fmla="*/ 691 w 872"/>
                <a:gd name="T49" fmla="*/ 1 h 512"/>
                <a:gd name="T50" fmla="*/ 697 w 872"/>
                <a:gd name="T51" fmla="*/ 25 h 512"/>
                <a:gd name="T52" fmla="*/ 719 w 872"/>
                <a:gd name="T53" fmla="*/ 196 h 512"/>
                <a:gd name="T54" fmla="*/ 723 w 872"/>
                <a:gd name="T55" fmla="*/ 203 h 512"/>
                <a:gd name="T56" fmla="*/ 732 w 872"/>
                <a:gd name="T57" fmla="*/ 200 h 512"/>
                <a:gd name="T58" fmla="*/ 816 w 872"/>
                <a:gd name="T59" fmla="*/ 182 h 512"/>
                <a:gd name="T60" fmla="*/ 868 w 872"/>
                <a:gd name="T61" fmla="*/ 251 h 512"/>
                <a:gd name="T62" fmla="*/ 799 w 872"/>
                <a:gd name="T63" fmla="*/ 334 h 512"/>
                <a:gd name="T64" fmla="*/ 732 w 872"/>
                <a:gd name="T65" fmla="*/ 312 h 512"/>
                <a:gd name="T66" fmla="*/ 723 w 872"/>
                <a:gd name="T67" fmla="*/ 309 h 512"/>
                <a:gd name="T68" fmla="*/ 718 w 872"/>
                <a:gd name="T69" fmla="*/ 318 h 512"/>
                <a:gd name="T70" fmla="*/ 693 w 872"/>
                <a:gd name="T71" fmla="*/ 506 h 512"/>
                <a:gd name="T72" fmla="*/ 691 w 872"/>
                <a:gd name="T73" fmla="*/ 512 h 512"/>
                <a:gd name="T74" fmla="*/ 641 w 872"/>
                <a:gd name="T75" fmla="*/ 503 h 512"/>
                <a:gd name="T76" fmla="*/ 498 w 872"/>
                <a:gd name="T77" fmla="*/ 486 h 512"/>
                <a:gd name="T78" fmla="*/ 488 w 872"/>
                <a:gd name="T79" fmla="*/ 481 h 512"/>
                <a:gd name="T80" fmla="*/ 492 w 872"/>
                <a:gd name="T81" fmla="*/ 471 h 512"/>
                <a:gd name="T82" fmla="*/ 492 w 872"/>
                <a:gd name="T83" fmla="*/ 360 h 512"/>
                <a:gd name="T84" fmla="*/ 380 w 872"/>
                <a:gd name="T85" fmla="*/ 360 h 512"/>
                <a:gd name="T86" fmla="*/ 380 w 872"/>
                <a:gd name="T87" fmla="*/ 471 h 512"/>
                <a:gd name="T88" fmla="*/ 384 w 872"/>
                <a:gd name="T89" fmla="*/ 481 h 512"/>
                <a:gd name="T90" fmla="*/ 375 w 872"/>
                <a:gd name="T91" fmla="*/ 486 h 512"/>
                <a:gd name="T92" fmla="*/ 189 w 872"/>
                <a:gd name="T93" fmla="*/ 511 h 512"/>
                <a:gd name="T94" fmla="*/ 178 w 872"/>
                <a:gd name="T95" fmla="*/ 512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72" h="512">
                  <a:moveTo>
                    <a:pt x="178" y="512"/>
                  </a:moveTo>
                  <a:cubicBezTo>
                    <a:pt x="171" y="465"/>
                    <a:pt x="164" y="420"/>
                    <a:pt x="158" y="374"/>
                  </a:cubicBezTo>
                  <a:cubicBezTo>
                    <a:pt x="155" y="355"/>
                    <a:pt x="155" y="336"/>
                    <a:pt x="153" y="317"/>
                  </a:cubicBezTo>
                  <a:cubicBezTo>
                    <a:pt x="153" y="314"/>
                    <a:pt x="151" y="310"/>
                    <a:pt x="148" y="309"/>
                  </a:cubicBezTo>
                  <a:cubicBezTo>
                    <a:pt x="147" y="308"/>
                    <a:pt x="142" y="310"/>
                    <a:pt x="140" y="312"/>
                  </a:cubicBezTo>
                  <a:cubicBezTo>
                    <a:pt x="114" y="337"/>
                    <a:pt x="78" y="343"/>
                    <a:pt x="47" y="327"/>
                  </a:cubicBezTo>
                  <a:cubicBezTo>
                    <a:pt x="17" y="311"/>
                    <a:pt x="0" y="278"/>
                    <a:pt x="5" y="246"/>
                  </a:cubicBezTo>
                  <a:cubicBezTo>
                    <a:pt x="10" y="211"/>
                    <a:pt x="35" y="184"/>
                    <a:pt x="71" y="178"/>
                  </a:cubicBezTo>
                  <a:cubicBezTo>
                    <a:pt x="96" y="173"/>
                    <a:pt x="119" y="181"/>
                    <a:pt x="139" y="199"/>
                  </a:cubicBezTo>
                  <a:cubicBezTo>
                    <a:pt x="141" y="201"/>
                    <a:pt x="145" y="202"/>
                    <a:pt x="149" y="204"/>
                  </a:cubicBezTo>
                  <a:cubicBezTo>
                    <a:pt x="150" y="200"/>
                    <a:pt x="153" y="197"/>
                    <a:pt x="154" y="193"/>
                  </a:cubicBezTo>
                  <a:cubicBezTo>
                    <a:pt x="157" y="130"/>
                    <a:pt x="165" y="67"/>
                    <a:pt x="179" y="6"/>
                  </a:cubicBezTo>
                  <a:cubicBezTo>
                    <a:pt x="179" y="4"/>
                    <a:pt x="180" y="3"/>
                    <a:pt x="180" y="0"/>
                  </a:cubicBezTo>
                  <a:cubicBezTo>
                    <a:pt x="194" y="3"/>
                    <a:pt x="207" y="6"/>
                    <a:pt x="221" y="8"/>
                  </a:cubicBezTo>
                  <a:cubicBezTo>
                    <a:pt x="272" y="14"/>
                    <a:pt x="323" y="20"/>
                    <a:pt x="374" y="27"/>
                  </a:cubicBezTo>
                  <a:cubicBezTo>
                    <a:pt x="377" y="27"/>
                    <a:pt x="381" y="30"/>
                    <a:pt x="384" y="31"/>
                  </a:cubicBezTo>
                  <a:cubicBezTo>
                    <a:pt x="383" y="34"/>
                    <a:pt x="382" y="38"/>
                    <a:pt x="380" y="41"/>
                  </a:cubicBezTo>
                  <a:cubicBezTo>
                    <a:pt x="356" y="66"/>
                    <a:pt x="350" y="102"/>
                    <a:pt x="365" y="132"/>
                  </a:cubicBezTo>
                  <a:cubicBezTo>
                    <a:pt x="381" y="163"/>
                    <a:pt x="413" y="179"/>
                    <a:pt x="448" y="175"/>
                  </a:cubicBezTo>
                  <a:cubicBezTo>
                    <a:pt x="480" y="170"/>
                    <a:pt x="507" y="145"/>
                    <a:pt x="514" y="111"/>
                  </a:cubicBezTo>
                  <a:cubicBezTo>
                    <a:pt x="519" y="84"/>
                    <a:pt x="511" y="60"/>
                    <a:pt x="491" y="39"/>
                  </a:cubicBezTo>
                  <a:cubicBezTo>
                    <a:pt x="489" y="37"/>
                    <a:pt x="487" y="33"/>
                    <a:pt x="488" y="32"/>
                  </a:cubicBezTo>
                  <a:cubicBezTo>
                    <a:pt x="489" y="29"/>
                    <a:pt x="493" y="27"/>
                    <a:pt x="496" y="27"/>
                  </a:cubicBezTo>
                  <a:cubicBezTo>
                    <a:pt x="528" y="23"/>
                    <a:pt x="561" y="21"/>
                    <a:pt x="593" y="17"/>
                  </a:cubicBezTo>
                  <a:cubicBezTo>
                    <a:pt x="626" y="13"/>
                    <a:pt x="658" y="7"/>
                    <a:pt x="691" y="1"/>
                  </a:cubicBezTo>
                  <a:cubicBezTo>
                    <a:pt x="693" y="8"/>
                    <a:pt x="695" y="16"/>
                    <a:pt x="697" y="25"/>
                  </a:cubicBezTo>
                  <a:cubicBezTo>
                    <a:pt x="708" y="81"/>
                    <a:pt x="716" y="138"/>
                    <a:pt x="719" y="196"/>
                  </a:cubicBezTo>
                  <a:cubicBezTo>
                    <a:pt x="719" y="198"/>
                    <a:pt x="721" y="203"/>
                    <a:pt x="723" y="203"/>
                  </a:cubicBezTo>
                  <a:cubicBezTo>
                    <a:pt x="725" y="204"/>
                    <a:pt x="729" y="202"/>
                    <a:pt x="732" y="200"/>
                  </a:cubicBezTo>
                  <a:cubicBezTo>
                    <a:pt x="756" y="178"/>
                    <a:pt x="784" y="170"/>
                    <a:pt x="816" y="182"/>
                  </a:cubicBezTo>
                  <a:cubicBezTo>
                    <a:pt x="847" y="193"/>
                    <a:pt x="864" y="218"/>
                    <a:pt x="868" y="251"/>
                  </a:cubicBezTo>
                  <a:cubicBezTo>
                    <a:pt x="872" y="290"/>
                    <a:pt x="839" y="330"/>
                    <a:pt x="799" y="334"/>
                  </a:cubicBezTo>
                  <a:cubicBezTo>
                    <a:pt x="773" y="338"/>
                    <a:pt x="751" y="330"/>
                    <a:pt x="732" y="312"/>
                  </a:cubicBezTo>
                  <a:cubicBezTo>
                    <a:pt x="730" y="310"/>
                    <a:pt x="725" y="308"/>
                    <a:pt x="723" y="309"/>
                  </a:cubicBezTo>
                  <a:cubicBezTo>
                    <a:pt x="720" y="310"/>
                    <a:pt x="719" y="315"/>
                    <a:pt x="718" y="318"/>
                  </a:cubicBezTo>
                  <a:cubicBezTo>
                    <a:pt x="715" y="381"/>
                    <a:pt x="706" y="444"/>
                    <a:pt x="693" y="506"/>
                  </a:cubicBezTo>
                  <a:cubicBezTo>
                    <a:pt x="693" y="508"/>
                    <a:pt x="692" y="509"/>
                    <a:pt x="691" y="512"/>
                  </a:cubicBezTo>
                  <a:cubicBezTo>
                    <a:pt x="674" y="509"/>
                    <a:pt x="658" y="505"/>
                    <a:pt x="641" y="503"/>
                  </a:cubicBezTo>
                  <a:cubicBezTo>
                    <a:pt x="594" y="497"/>
                    <a:pt x="546" y="491"/>
                    <a:pt x="498" y="486"/>
                  </a:cubicBezTo>
                  <a:cubicBezTo>
                    <a:pt x="495" y="485"/>
                    <a:pt x="491" y="483"/>
                    <a:pt x="488" y="481"/>
                  </a:cubicBezTo>
                  <a:cubicBezTo>
                    <a:pt x="489" y="478"/>
                    <a:pt x="490" y="474"/>
                    <a:pt x="492" y="471"/>
                  </a:cubicBezTo>
                  <a:cubicBezTo>
                    <a:pt x="523" y="439"/>
                    <a:pt x="523" y="390"/>
                    <a:pt x="492" y="360"/>
                  </a:cubicBezTo>
                  <a:cubicBezTo>
                    <a:pt x="461" y="329"/>
                    <a:pt x="411" y="329"/>
                    <a:pt x="380" y="360"/>
                  </a:cubicBezTo>
                  <a:cubicBezTo>
                    <a:pt x="349" y="391"/>
                    <a:pt x="349" y="439"/>
                    <a:pt x="380" y="471"/>
                  </a:cubicBezTo>
                  <a:cubicBezTo>
                    <a:pt x="382" y="474"/>
                    <a:pt x="384" y="478"/>
                    <a:pt x="384" y="481"/>
                  </a:cubicBezTo>
                  <a:cubicBezTo>
                    <a:pt x="384" y="483"/>
                    <a:pt x="378" y="485"/>
                    <a:pt x="375" y="486"/>
                  </a:cubicBezTo>
                  <a:cubicBezTo>
                    <a:pt x="313" y="489"/>
                    <a:pt x="251" y="497"/>
                    <a:pt x="189" y="511"/>
                  </a:cubicBezTo>
                  <a:cubicBezTo>
                    <a:pt x="187" y="511"/>
                    <a:pt x="184" y="511"/>
                    <a:pt x="178" y="512"/>
                  </a:cubicBezTo>
                  <a:close/>
                </a:path>
              </a:pathLst>
            </a:custGeom>
            <a:solidFill>
              <a:schemeClr val="accent1">
                <a:alpha val="15000"/>
              </a:schemeClr>
            </a:solidFill>
            <a:ln w="38100">
              <a:solidFill>
                <a:schemeClr val="bg1">
                  <a:alpha val="50000"/>
                </a:schemeClr>
              </a:solidFill>
            </a:ln>
          </p:spPr>
          <p:txBody>
            <a:bodyPr anchor="ctr"/>
            <a:lstStyle/>
            <a:p>
              <a:pPr algn="ctr"/>
              <a:endParaRPr>
                <a:latin typeface="Arial"/>
                <a:ea typeface="Microsoft YaHei"/>
                <a:cs typeface="微软雅黑"/>
                <a:sym typeface="Arial"/>
              </a:endParaRPr>
            </a:p>
          </p:txBody>
        </p:sp>
        <p:sp>
          <p:nvSpPr>
            <p:cNvPr id="501" name="ïŝḷïďé"/>
            <p:cNvSpPr/>
            <p:nvPr/>
          </p:nvSpPr>
          <p:spPr bwMode="auto">
            <a:xfrm rot="8621378" flipH="false" flipV="false">
              <a:off x="4364688" y="3187814"/>
              <a:ext cx="2051597" cy="1208033"/>
            </a:xfrm>
            <a:custGeom>
              <a:avLst/>
              <a:gdLst>
                <a:gd name="T0" fmla="*/ 178 w 872"/>
                <a:gd name="T1" fmla="*/ 512 h 512"/>
                <a:gd name="T2" fmla="*/ 158 w 872"/>
                <a:gd name="T3" fmla="*/ 374 h 512"/>
                <a:gd name="T4" fmla="*/ 153 w 872"/>
                <a:gd name="T5" fmla="*/ 317 h 512"/>
                <a:gd name="T6" fmla="*/ 148 w 872"/>
                <a:gd name="T7" fmla="*/ 309 h 512"/>
                <a:gd name="T8" fmla="*/ 140 w 872"/>
                <a:gd name="T9" fmla="*/ 312 h 512"/>
                <a:gd name="T10" fmla="*/ 47 w 872"/>
                <a:gd name="T11" fmla="*/ 327 h 512"/>
                <a:gd name="T12" fmla="*/ 5 w 872"/>
                <a:gd name="T13" fmla="*/ 246 h 512"/>
                <a:gd name="T14" fmla="*/ 71 w 872"/>
                <a:gd name="T15" fmla="*/ 178 h 512"/>
                <a:gd name="T16" fmla="*/ 139 w 872"/>
                <a:gd name="T17" fmla="*/ 199 h 512"/>
                <a:gd name="T18" fmla="*/ 149 w 872"/>
                <a:gd name="T19" fmla="*/ 204 h 512"/>
                <a:gd name="T20" fmla="*/ 154 w 872"/>
                <a:gd name="T21" fmla="*/ 193 h 512"/>
                <a:gd name="T22" fmla="*/ 179 w 872"/>
                <a:gd name="T23" fmla="*/ 6 h 512"/>
                <a:gd name="T24" fmla="*/ 180 w 872"/>
                <a:gd name="T25" fmla="*/ 0 h 512"/>
                <a:gd name="T26" fmla="*/ 221 w 872"/>
                <a:gd name="T27" fmla="*/ 8 h 512"/>
                <a:gd name="T28" fmla="*/ 374 w 872"/>
                <a:gd name="T29" fmla="*/ 27 h 512"/>
                <a:gd name="T30" fmla="*/ 384 w 872"/>
                <a:gd name="T31" fmla="*/ 31 h 512"/>
                <a:gd name="T32" fmla="*/ 380 w 872"/>
                <a:gd name="T33" fmla="*/ 41 h 512"/>
                <a:gd name="T34" fmla="*/ 365 w 872"/>
                <a:gd name="T35" fmla="*/ 132 h 512"/>
                <a:gd name="T36" fmla="*/ 448 w 872"/>
                <a:gd name="T37" fmla="*/ 175 h 512"/>
                <a:gd name="T38" fmla="*/ 514 w 872"/>
                <a:gd name="T39" fmla="*/ 111 h 512"/>
                <a:gd name="T40" fmla="*/ 491 w 872"/>
                <a:gd name="T41" fmla="*/ 39 h 512"/>
                <a:gd name="T42" fmla="*/ 488 w 872"/>
                <a:gd name="T43" fmla="*/ 32 h 512"/>
                <a:gd name="T44" fmla="*/ 496 w 872"/>
                <a:gd name="T45" fmla="*/ 27 h 512"/>
                <a:gd name="T46" fmla="*/ 593 w 872"/>
                <a:gd name="T47" fmla="*/ 17 h 512"/>
                <a:gd name="T48" fmla="*/ 691 w 872"/>
                <a:gd name="T49" fmla="*/ 1 h 512"/>
                <a:gd name="T50" fmla="*/ 697 w 872"/>
                <a:gd name="T51" fmla="*/ 25 h 512"/>
                <a:gd name="T52" fmla="*/ 719 w 872"/>
                <a:gd name="T53" fmla="*/ 196 h 512"/>
                <a:gd name="T54" fmla="*/ 723 w 872"/>
                <a:gd name="T55" fmla="*/ 203 h 512"/>
                <a:gd name="T56" fmla="*/ 732 w 872"/>
                <a:gd name="T57" fmla="*/ 200 h 512"/>
                <a:gd name="T58" fmla="*/ 816 w 872"/>
                <a:gd name="T59" fmla="*/ 182 h 512"/>
                <a:gd name="T60" fmla="*/ 868 w 872"/>
                <a:gd name="T61" fmla="*/ 251 h 512"/>
                <a:gd name="T62" fmla="*/ 799 w 872"/>
                <a:gd name="T63" fmla="*/ 334 h 512"/>
                <a:gd name="T64" fmla="*/ 732 w 872"/>
                <a:gd name="T65" fmla="*/ 312 h 512"/>
                <a:gd name="T66" fmla="*/ 723 w 872"/>
                <a:gd name="T67" fmla="*/ 309 h 512"/>
                <a:gd name="T68" fmla="*/ 718 w 872"/>
                <a:gd name="T69" fmla="*/ 318 h 512"/>
                <a:gd name="T70" fmla="*/ 693 w 872"/>
                <a:gd name="T71" fmla="*/ 506 h 512"/>
                <a:gd name="T72" fmla="*/ 691 w 872"/>
                <a:gd name="T73" fmla="*/ 512 h 512"/>
                <a:gd name="T74" fmla="*/ 641 w 872"/>
                <a:gd name="T75" fmla="*/ 503 h 512"/>
                <a:gd name="T76" fmla="*/ 498 w 872"/>
                <a:gd name="T77" fmla="*/ 486 h 512"/>
                <a:gd name="T78" fmla="*/ 488 w 872"/>
                <a:gd name="T79" fmla="*/ 481 h 512"/>
                <a:gd name="T80" fmla="*/ 492 w 872"/>
                <a:gd name="T81" fmla="*/ 471 h 512"/>
                <a:gd name="T82" fmla="*/ 492 w 872"/>
                <a:gd name="T83" fmla="*/ 360 h 512"/>
                <a:gd name="T84" fmla="*/ 380 w 872"/>
                <a:gd name="T85" fmla="*/ 360 h 512"/>
                <a:gd name="T86" fmla="*/ 380 w 872"/>
                <a:gd name="T87" fmla="*/ 471 h 512"/>
                <a:gd name="T88" fmla="*/ 384 w 872"/>
                <a:gd name="T89" fmla="*/ 481 h 512"/>
                <a:gd name="T90" fmla="*/ 375 w 872"/>
                <a:gd name="T91" fmla="*/ 486 h 512"/>
                <a:gd name="T92" fmla="*/ 189 w 872"/>
                <a:gd name="T93" fmla="*/ 511 h 512"/>
                <a:gd name="T94" fmla="*/ 178 w 872"/>
                <a:gd name="T95" fmla="*/ 512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72" h="512">
                  <a:moveTo>
                    <a:pt x="178" y="512"/>
                  </a:moveTo>
                  <a:cubicBezTo>
                    <a:pt x="171" y="465"/>
                    <a:pt x="164" y="420"/>
                    <a:pt x="158" y="374"/>
                  </a:cubicBezTo>
                  <a:cubicBezTo>
                    <a:pt x="155" y="355"/>
                    <a:pt x="155" y="336"/>
                    <a:pt x="153" y="317"/>
                  </a:cubicBezTo>
                  <a:cubicBezTo>
                    <a:pt x="153" y="314"/>
                    <a:pt x="151" y="310"/>
                    <a:pt x="148" y="309"/>
                  </a:cubicBezTo>
                  <a:cubicBezTo>
                    <a:pt x="147" y="308"/>
                    <a:pt x="142" y="310"/>
                    <a:pt x="140" y="312"/>
                  </a:cubicBezTo>
                  <a:cubicBezTo>
                    <a:pt x="114" y="337"/>
                    <a:pt x="78" y="343"/>
                    <a:pt x="47" y="327"/>
                  </a:cubicBezTo>
                  <a:cubicBezTo>
                    <a:pt x="17" y="311"/>
                    <a:pt x="0" y="278"/>
                    <a:pt x="5" y="246"/>
                  </a:cubicBezTo>
                  <a:cubicBezTo>
                    <a:pt x="10" y="211"/>
                    <a:pt x="35" y="184"/>
                    <a:pt x="71" y="178"/>
                  </a:cubicBezTo>
                  <a:cubicBezTo>
                    <a:pt x="96" y="173"/>
                    <a:pt x="119" y="181"/>
                    <a:pt x="139" y="199"/>
                  </a:cubicBezTo>
                  <a:cubicBezTo>
                    <a:pt x="141" y="201"/>
                    <a:pt x="145" y="202"/>
                    <a:pt x="149" y="204"/>
                  </a:cubicBezTo>
                  <a:cubicBezTo>
                    <a:pt x="150" y="200"/>
                    <a:pt x="153" y="197"/>
                    <a:pt x="154" y="193"/>
                  </a:cubicBezTo>
                  <a:cubicBezTo>
                    <a:pt x="157" y="130"/>
                    <a:pt x="165" y="67"/>
                    <a:pt x="179" y="6"/>
                  </a:cubicBezTo>
                  <a:cubicBezTo>
                    <a:pt x="179" y="4"/>
                    <a:pt x="180" y="3"/>
                    <a:pt x="180" y="0"/>
                  </a:cubicBezTo>
                  <a:cubicBezTo>
                    <a:pt x="194" y="3"/>
                    <a:pt x="207" y="6"/>
                    <a:pt x="221" y="8"/>
                  </a:cubicBezTo>
                  <a:cubicBezTo>
                    <a:pt x="272" y="14"/>
                    <a:pt x="323" y="20"/>
                    <a:pt x="374" y="27"/>
                  </a:cubicBezTo>
                  <a:cubicBezTo>
                    <a:pt x="377" y="27"/>
                    <a:pt x="381" y="30"/>
                    <a:pt x="384" y="31"/>
                  </a:cubicBezTo>
                  <a:cubicBezTo>
                    <a:pt x="383" y="34"/>
                    <a:pt x="382" y="38"/>
                    <a:pt x="380" y="41"/>
                  </a:cubicBezTo>
                  <a:cubicBezTo>
                    <a:pt x="356" y="66"/>
                    <a:pt x="350" y="102"/>
                    <a:pt x="365" y="132"/>
                  </a:cubicBezTo>
                  <a:cubicBezTo>
                    <a:pt x="381" y="163"/>
                    <a:pt x="413" y="179"/>
                    <a:pt x="448" y="175"/>
                  </a:cubicBezTo>
                  <a:cubicBezTo>
                    <a:pt x="480" y="170"/>
                    <a:pt x="507" y="145"/>
                    <a:pt x="514" y="111"/>
                  </a:cubicBezTo>
                  <a:cubicBezTo>
                    <a:pt x="519" y="84"/>
                    <a:pt x="511" y="60"/>
                    <a:pt x="491" y="39"/>
                  </a:cubicBezTo>
                  <a:cubicBezTo>
                    <a:pt x="489" y="37"/>
                    <a:pt x="487" y="33"/>
                    <a:pt x="488" y="32"/>
                  </a:cubicBezTo>
                  <a:cubicBezTo>
                    <a:pt x="489" y="29"/>
                    <a:pt x="493" y="27"/>
                    <a:pt x="496" y="27"/>
                  </a:cubicBezTo>
                  <a:cubicBezTo>
                    <a:pt x="528" y="23"/>
                    <a:pt x="561" y="21"/>
                    <a:pt x="593" y="17"/>
                  </a:cubicBezTo>
                  <a:cubicBezTo>
                    <a:pt x="626" y="13"/>
                    <a:pt x="658" y="7"/>
                    <a:pt x="691" y="1"/>
                  </a:cubicBezTo>
                  <a:cubicBezTo>
                    <a:pt x="693" y="8"/>
                    <a:pt x="695" y="16"/>
                    <a:pt x="697" y="25"/>
                  </a:cubicBezTo>
                  <a:cubicBezTo>
                    <a:pt x="708" y="81"/>
                    <a:pt x="716" y="138"/>
                    <a:pt x="719" y="196"/>
                  </a:cubicBezTo>
                  <a:cubicBezTo>
                    <a:pt x="719" y="198"/>
                    <a:pt x="721" y="203"/>
                    <a:pt x="723" y="203"/>
                  </a:cubicBezTo>
                  <a:cubicBezTo>
                    <a:pt x="725" y="204"/>
                    <a:pt x="729" y="202"/>
                    <a:pt x="732" y="200"/>
                  </a:cubicBezTo>
                  <a:cubicBezTo>
                    <a:pt x="756" y="178"/>
                    <a:pt x="784" y="170"/>
                    <a:pt x="816" y="182"/>
                  </a:cubicBezTo>
                  <a:cubicBezTo>
                    <a:pt x="847" y="193"/>
                    <a:pt x="864" y="218"/>
                    <a:pt x="868" y="251"/>
                  </a:cubicBezTo>
                  <a:cubicBezTo>
                    <a:pt x="872" y="290"/>
                    <a:pt x="839" y="330"/>
                    <a:pt x="799" y="334"/>
                  </a:cubicBezTo>
                  <a:cubicBezTo>
                    <a:pt x="773" y="338"/>
                    <a:pt x="751" y="330"/>
                    <a:pt x="732" y="312"/>
                  </a:cubicBezTo>
                  <a:cubicBezTo>
                    <a:pt x="730" y="310"/>
                    <a:pt x="725" y="308"/>
                    <a:pt x="723" y="309"/>
                  </a:cubicBezTo>
                  <a:cubicBezTo>
                    <a:pt x="720" y="310"/>
                    <a:pt x="719" y="315"/>
                    <a:pt x="718" y="318"/>
                  </a:cubicBezTo>
                  <a:cubicBezTo>
                    <a:pt x="715" y="381"/>
                    <a:pt x="706" y="444"/>
                    <a:pt x="693" y="506"/>
                  </a:cubicBezTo>
                  <a:cubicBezTo>
                    <a:pt x="693" y="508"/>
                    <a:pt x="692" y="509"/>
                    <a:pt x="691" y="512"/>
                  </a:cubicBezTo>
                  <a:cubicBezTo>
                    <a:pt x="674" y="509"/>
                    <a:pt x="658" y="505"/>
                    <a:pt x="641" y="503"/>
                  </a:cubicBezTo>
                  <a:cubicBezTo>
                    <a:pt x="594" y="497"/>
                    <a:pt x="546" y="491"/>
                    <a:pt x="498" y="486"/>
                  </a:cubicBezTo>
                  <a:cubicBezTo>
                    <a:pt x="495" y="485"/>
                    <a:pt x="491" y="483"/>
                    <a:pt x="488" y="481"/>
                  </a:cubicBezTo>
                  <a:cubicBezTo>
                    <a:pt x="489" y="478"/>
                    <a:pt x="490" y="474"/>
                    <a:pt x="492" y="471"/>
                  </a:cubicBezTo>
                  <a:cubicBezTo>
                    <a:pt x="523" y="439"/>
                    <a:pt x="523" y="390"/>
                    <a:pt x="492" y="360"/>
                  </a:cubicBezTo>
                  <a:cubicBezTo>
                    <a:pt x="461" y="329"/>
                    <a:pt x="411" y="329"/>
                    <a:pt x="380" y="360"/>
                  </a:cubicBezTo>
                  <a:cubicBezTo>
                    <a:pt x="349" y="391"/>
                    <a:pt x="349" y="439"/>
                    <a:pt x="380" y="471"/>
                  </a:cubicBezTo>
                  <a:cubicBezTo>
                    <a:pt x="382" y="474"/>
                    <a:pt x="384" y="478"/>
                    <a:pt x="384" y="481"/>
                  </a:cubicBezTo>
                  <a:cubicBezTo>
                    <a:pt x="384" y="483"/>
                    <a:pt x="378" y="485"/>
                    <a:pt x="375" y="486"/>
                  </a:cubicBezTo>
                  <a:cubicBezTo>
                    <a:pt x="313" y="489"/>
                    <a:pt x="251" y="497"/>
                    <a:pt x="189" y="511"/>
                  </a:cubicBezTo>
                  <a:cubicBezTo>
                    <a:pt x="187" y="511"/>
                    <a:pt x="184" y="511"/>
                    <a:pt x="178" y="512"/>
                  </a:cubicBezTo>
                  <a:close/>
                </a:path>
              </a:pathLst>
            </a:custGeom>
            <a:solidFill>
              <a:schemeClr val="accent1">
                <a:alpha val="15000"/>
              </a:schemeClr>
            </a:solidFill>
            <a:ln w="38100">
              <a:solidFill>
                <a:schemeClr val="bg1">
                  <a:alpha val="50000"/>
                </a:schemeClr>
              </a:solidFill>
            </a:ln>
          </p:spPr>
          <p:txBody>
            <a:bodyPr anchor="ctr"/>
            <a:lstStyle/>
            <a:p>
              <a:pPr algn="ctr"/>
              <a:endParaRPr>
                <a:latin typeface="Arial"/>
                <a:ea typeface="Microsoft YaHei"/>
                <a:cs typeface="微软雅黑"/>
                <a:sym typeface="Arial"/>
              </a:endParaRPr>
            </a:p>
          </p:txBody>
        </p:sp>
      </p:grpSp>
      <p:sp>
        <p:nvSpPr>
          <p:cNvPr id="502" name="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660396" y="418039"/>
            <a:ext cx="10668000" cy="520700"/>
          </a:xfrm>
          <a:prstGeom prst="rect">
            <a:avLst/>
          </a:prstGeom>
          <a:noFill/>
        </p:spPr>
        <p:txBody>
          <a:bodyPr wrap="square" lIns="90000" tIns="46800" rIns="90000" bIns="46800" rtlCol="false" anchor="b" anchorCtr="false">
            <a:sp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zh-CN" sz="2800" b="true">
                <a:latin typeface="默认字体"/>
                <a:ea typeface="默认字体"/>
                <a:cs typeface="+mn-cs"/>
              </a:rPr>
              <a:t>公司简介</a:t>
            </a:r>
            <a:endParaRPr lang="en-US" sz="2800" b="true">
              <a:latin typeface="默认字体"/>
              <a:ea typeface="默认字体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>
  <p:cSld>
    <p:spTree>
      <p:nvGrpSpPr>
        <p:cNvPr id="503" name="" descr="{&quot;isTemplate&quot;:true,&quot;type&quot;:&quot;page&quot;,&quot;originSlideId&quot;:&quot;9c36b4d4&quot;}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4" name="" descr="{&quot;isTemplate&quot;:true,&quot;type&quot;:&quot;list&quot;,&quot;alignment&quot;:&quot;left&quot;,&quot;alignmentVertical&quot;:&quot;top&quot;,&quot;canOmit&quot;:false,&quot;scalable&quot;:false,&quot;minItemsCount&quot;:-1}"/>
          <p:cNvGrpSpPr/>
          <p:nvPr/>
        </p:nvGrpSpPr>
        <p:grpSpPr>
          <a:xfrm>
            <a:off x="443510" y="1659786"/>
            <a:ext cx="11304980" cy="4835536"/>
            <a:chOff x="443510" y="1659786"/>
            <a:chExt cx="11304980" cy="4835536"/>
          </a:xfrm>
        </p:grpSpPr>
        <p:grpSp>
          <p:nvGrpSpPr>
            <p:cNvPr id="505" name=""/>
            <p:cNvGrpSpPr/>
            <p:nvPr/>
          </p:nvGrpSpPr>
          <p:grpSpPr>
            <a:xfrm rot="0" flipH="false" flipV="false">
              <a:off x="8148485" y="1659786"/>
              <a:ext cx="3600005" cy="2474614"/>
              <a:chOff x="7889263" y="1838704"/>
              <a:chExt cx="3600005" cy="2474614"/>
            </a:xfrm>
          </p:grpSpPr>
          <p:sp>
            <p:nvSpPr>
              <p:cNvPr id="506" name="文本框 18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7889263" y="1838704"/>
                <a:ext cx="3600005" cy="457200"/>
              </a:xfrm>
              <a:prstGeom prst="rect">
                <a:avLst/>
              </a:prstGeom>
              <a:noFill/>
            </p:spPr>
            <p:txBody>
              <a:bodyPr wrap="square" rtlCol="false">
                <a:no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sz="1800" b="true">
                    <a:solidFill>
                      <a:schemeClr val="accent1"/>
                    </a:solidFill>
                    <a:latin typeface="默认字体"/>
                    <a:ea typeface="默认字体"/>
                    <a:cs typeface="等线"/>
                    <a:sym typeface="思源宋体 CN"/>
                  </a:rPr>
                  <a:t>客户至上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507" name="文本框 19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7889263" y="2300368"/>
                <a:ext cx="3600005" cy="2012950"/>
              </a:xfrm>
              <a:prstGeom prst="rect">
                <a:avLst/>
              </a:prstGeom>
              <a:noFill/>
            </p:spPr>
            <p:txBody>
              <a:bodyPr wrap="square" rtlCol="false">
                <a:noAutofit/>
              </a:bodyPr>
              <a:lstStyle/>
              <a:p>
                <a:pPr marL="0" indent="0">
                  <a:lnSpc>
                    <a:spcPct val="130000"/>
                  </a:lnSpc>
                  <a:buNone/>
                </a:pPr>
                <a:r>
                  <a:rPr lang="zh-CN" sz="1400">
                    <a:latin typeface="默认字体"/>
                    <a:ea typeface="默认字体"/>
                    <a:cs typeface="等线"/>
                    <a:sym typeface="思源宋体 CN"/>
                  </a:rPr>
                  <a:t>以客户需求为导向，提供全方位、个性化的服务，确保客户满意。</a:t>
                </a:r>
                <a:endParaRPr/>
              </a:p>
            </p:txBody>
          </p:sp>
        </p:grpSp>
        <p:grpSp>
          <p:nvGrpSpPr>
            <p:cNvPr id="508" name=""/>
            <p:cNvGrpSpPr/>
            <p:nvPr/>
          </p:nvGrpSpPr>
          <p:grpSpPr>
            <a:xfrm rot="0" flipH="false" flipV="false">
              <a:off x="443510" y="2772103"/>
              <a:ext cx="3600005" cy="2122755"/>
              <a:chOff x="585348" y="2967446"/>
              <a:chExt cx="3600005" cy="2122755"/>
            </a:xfrm>
          </p:grpSpPr>
          <p:sp>
            <p:nvSpPr>
              <p:cNvPr id="509" name="文本框 22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585348" y="2967446"/>
                <a:ext cx="3600005" cy="393700"/>
              </a:xfrm>
              <a:prstGeom prst="rect">
                <a:avLst/>
              </a:prstGeom>
              <a:noFill/>
              <a:ln/>
            </p:spPr>
            <p:txBody>
              <a:bodyPr wrap="square" rtlCol="false">
                <a:noAutofit/>
              </a:bodyPr>
              <a:lstStyle/>
              <a:p>
                <a:pPr marL="0" indent="0" algn="r">
                  <a:lnSpc>
                    <a:spcPct val="100000"/>
                  </a:lnSpc>
                  <a:buNone/>
                </a:pPr>
                <a:r>
                  <a:rPr lang="zh-CN" sz="1800" b="true">
                    <a:solidFill>
                      <a:schemeClr val="accent1"/>
                    </a:solidFill>
                    <a:latin typeface="默认字体"/>
                    <a:ea typeface="默认字体"/>
                    <a:cs typeface="等线"/>
                    <a:sym typeface="思源宋体 CN"/>
                  </a:rPr>
                  <a:t>创新驱动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510" name="文本框 23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585348" y="3401101"/>
                <a:ext cx="3600005" cy="1689100"/>
              </a:xfrm>
              <a:prstGeom prst="rect">
                <a:avLst/>
              </a:prstGeom>
              <a:noFill/>
              <a:ln/>
            </p:spPr>
            <p:txBody>
              <a:bodyPr wrap="square" rtlCol="false">
                <a:noAutofit/>
              </a:bodyPr>
              <a:lstStyle/>
              <a:p>
                <a:pPr marL="0" indent="0" algn="r">
                  <a:lnSpc>
                    <a:spcPct val="130000"/>
                  </a:lnSpc>
                  <a:buNone/>
                </a:pPr>
                <a:r>
                  <a:rPr lang="zh-CN" sz="1400">
                    <a:latin typeface="默认字体"/>
                    <a:ea typeface="默认字体"/>
                    <a:cs typeface="等线"/>
                    <a:sym typeface="思源宋体 CN"/>
                  </a:rPr>
                  <a:t>持续投入研发，引进先进技术和人才，推动公司不断创新发展。</a:t>
                </a:r>
                <a:endParaRPr/>
              </a:p>
            </p:txBody>
          </p:sp>
        </p:grpSp>
        <p:grpSp>
          <p:nvGrpSpPr>
            <p:cNvPr id="511" name=""/>
            <p:cNvGrpSpPr/>
            <p:nvPr/>
          </p:nvGrpSpPr>
          <p:grpSpPr>
            <a:xfrm rot="0" flipH="false" flipV="false">
              <a:off x="8148485" y="4020708"/>
              <a:ext cx="3600005" cy="2474614"/>
              <a:chOff x="7889263" y="1838704"/>
              <a:chExt cx="3600005" cy="2474614"/>
            </a:xfrm>
          </p:grpSpPr>
          <p:sp>
            <p:nvSpPr>
              <p:cNvPr id="512" name="文本框 18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7889263" y="1838704"/>
                <a:ext cx="3600005" cy="457200"/>
              </a:xfrm>
              <a:prstGeom prst="rect">
                <a:avLst/>
              </a:prstGeom>
              <a:noFill/>
            </p:spPr>
            <p:txBody>
              <a:bodyPr wrap="square" rtlCol="false">
                <a:no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sz="1800" b="true">
                    <a:solidFill>
                      <a:schemeClr val="accent1"/>
                    </a:solidFill>
                    <a:latin typeface="默认字体"/>
                    <a:ea typeface="默认字体"/>
                    <a:cs typeface="等线"/>
                    <a:sym typeface="思源宋体 CN"/>
                  </a:rPr>
                  <a:t>诚信经营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513" name="文本框 19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7889263" y="2300368"/>
                <a:ext cx="3600005" cy="2012950"/>
              </a:xfrm>
              <a:prstGeom prst="rect">
                <a:avLst/>
              </a:prstGeom>
              <a:noFill/>
            </p:spPr>
            <p:txBody>
              <a:bodyPr wrap="square" rtlCol="false">
                <a:noAutofit/>
              </a:bodyPr>
              <a:lstStyle/>
              <a:p>
                <a:pPr marL="0" indent="0">
                  <a:lnSpc>
                    <a:spcPct val="130000"/>
                  </a:lnSpc>
                  <a:buNone/>
                </a:pPr>
                <a:r>
                  <a:rPr lang="zh-CN" sz="1400">
                    <a:latin typeface="默认字体"/>
                    <a:ea typeface="默认字体"/>
                    <a:cs typeface="等线"/>
                    <a:sym typeface="思源宋体 CN"/>
                  </a:rPr>
                  <a:t>遵循法律法规，恪守商业道德，树立诚信经营的良好形象。</a:t>
                </a:r>
                <a:endParaRPr/>
              </a:p>
            </p:txBody>
          </p:sp>
        </p:grpSp>
      </p:grpSp>
      <p:grpSp>
        <p:nvGrpSpPr>
          <p:cNvPr id="514" name=""/>
          <p:cNvGrpSpPr/>
          <p:nvPr/>
        </p:nvGrpSpPr>
        <p:grpSpPr>
          <a:xfrm rot="0" flipH="false" flipV="false">
            <a:off x="4438650" y="2363358"/>
            <a:ext cx="3314700" cy="3314700"/>
            <a:chOff x="4438650" y="2392680"/>
            <a:chExt cx="3314700" cy="3314700"/>
          </a:xfrm>
        </p:grpSpPr>
        <p:sp>
          <p:nvSpPr>
            <p:cNvPr id="515" name="ïş1ïḑè"/>
            <p:cNvSpPr/>
            <p:nvPr/>
          </p:nvSpPr>
          <p:spPr>
            <a:xfrm rot="0" flipH="false" flipV="false">
              <a:off x="4438650" y="2392680"/>
              <a:ext cx="3314700" cy="3314700"/>
            </a:xfrm>
            <a:prstGeom prst="donut">
              <a:avLst>
                <a:gd name="adj" fmla="val 8095"/>
              </a:avLst>
            </a:prstGeom>
            <a:solidFill>
              <a:schemeClr val="accent1"/>
            </a:soli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false" vertOverflow="overflow" horzOverflow="overflow" vert="horz" wrap="square" lIns="91440" tIns="45720" rIns="91440" bIns="45720" numCol="1" spcCol="0" rtlCol="false" fromWordArt="false" anchor="ctr" anchorCtr="false" forceAA="false" compatLnSpc="true">
              <a:normAutofit fontScale="100000"/>
            </a:bodyPr>
            <a:lstStyle/>
            <a:p>
              <a:pPr algn="ctr" defTabSz="913765"/>
              <a:endParaRPr lang="zh-CN" sz="2000" b="true">
                <a:solidFill>
                  <a:schemeClr val="bg1">
                    <a:alpha val="100000"/>
                  </a:schemeClr>
                </a:solidFill>
                <a:latin typeface="Arial"/>
                <a:ea typeface="Microsoft YaHei"/>
                <a:cs typeface="微软雅黑"/>
                <a:sym typeface="Arial"/>
              </a:endParaRPr>
            </a:p>
          </p:txBody>
        </p:sp>
        <p:sp>
          <p:nvSpPr>
            <p:cNvPr id="516" name="îś1íḋe"/>
            <p:cNvSpPr/>
            <p:nvPr/>
          </p:nvSpPr>
          <p:spPr>
            <a:xfrm rot="2700000" flipH="false" flipV="false">
              <a:off x="7115562" y="2672980"/>
              <a:ext cx="495564" cy="328966"/>
            </a:xfrm>
            <a:prstGeom prst="triangle">
              <a:avLst/>
            </a:prstGeom>
            <a:solidFill>
              <a:schemeClr val="accent1"/>
            </a:soli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false" vertOverflow="overflow" horzOverflow="overflow" vert="horz" wrap="square" lIns="91440" tIns="45720" rIns="91440" bIns="45720" numCol="1" spcCol="0" rtlCol="false" fromWordArt="false" anchor="ctr" anchorCtr="false" forceAA="false" compatLnSpc="true">
              <a:normAutofit fontScale="100000" lnSpcReduction="20000"/>
            </a:bodyPr>
            <a:lstStyle/>
            <a:p>
              <a:pPr algn="ctr" defTabSz="913765"/>
              <a:endParaRPr lang="zh-CN" sz="2000" b="true">
                <a:solidFill>
                  <a:schemeClr val="bg1">
                    <a:alpha val="100000"/>
                  </a:schemeClr>
                </a:solidFill>
                <a:latin typeface="Arial"/>
                <a:ea typeface="Microsoft YaHei"/>
                <a:cs typeface="微软雅黑"/>
                <a:sym typeface="Arial"/>
              </a:endParaRPr>
            </a:p>
          </p:txBody>
        </p:sp>
        <p:sp>
          <p:nvSpPr>
            <p:cNvPr id="517" name="ïṧḷîḑè"/>
            <p:cNvSpPr/>
            <p:nvPr/>
          </p:nvSpPr>
          <p:spPr>
            <a:xfrm rot="18900000" flipH="true" flipV="false">
              <a:off x="4580876" y="2672981"/>
              <a:ext cx="495564" cy="328966"/>
            </a:xfrm>
            <a:prstGeom prst="triangle">
              <a:avLst/>
            </a:prstGeom>
            <a:solidFill>
              <a:schemeClr val="accent1"/>
            </a:soli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false" vertOverflow="overflow" horzOverflow="overflow" vert="horz" wrap="square" lIns="91440" tIns="45720" rIns="91440" bIns="45720" numCol="1" spcCol="0" rtlCol="false" fromWordArt="false" anchor="ctr" anchorCtr="false" forceAA="false" compatLnSpc="true">
              <a:normAutofit fontScale="100000" lnSpcReduction="20000"/>
            </a:bodyPr>
            <a:lstStyle/>
            <a:p>
              <a:pPr algn="ctr" defTabSz="913765"/>
              <a:endParaRPr lang="zh-CN" sz="2000" b="true">
                <a:solidFill>
                  <a:schemeClr val="bg1">
                    <a:alpha val="100000"/>
                  </a:schemeClr>
                </a:solidFill>
                <a:latin typeface="Arial"/>
                <a:ea typeface="Microsoft YaHei"/>
                <a:cs typeface="微软雅黑"/>
                <a:sym typeface="Arial"/>
              </a:endParaRPr>
            </a:p>
          </p:txBody>
        </p:sp>
        <p:sp>
          <p:nvSpPr>
            <p:cNvPr id="518" name="isľiḓê"/>
            <p:cNvSpPr/>
            <p:nvPr/>
          </p:nvSpPr>
          <p:spPr>
            <a:xfrm rot="18900000" flipH="false" flipV="true">
              <a:off x="7115561" y="5098112"/>
              <a:ext cx="495566" cy="328968"/>
            </a:xfrm>
            <a:prstGeom prst="triangle">
              <a:avLst/>
            </a:prstGeom>
            <a:solidFill>
              <a:schemeClr val="accent1"/>
            </a:soli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false" vertOverflow="overflow" horzOverflow="overflow" vert="horz" wrap="square" lIns="91440" tIns="45720" rIns="91440" bIns="45720" numCol="1" spcCol="0" rtlCol="false" fromWordArt="false" anchor="ctr" anchorCtr="false" forceAA="false" compatLnSpc="true">
              <a:normAutofit fontScale="100000" lnSpcReduction="20000"/>
            </a:bodyPr>
            <a:lstStyle/>
            <a:p>
              <a:pPr algn="ctr" defTabSz="913765"/>
              <a:endParaRPr lang="zh-CN" sz="2000" b="true">
                <a:solidFill>
                  <a:schemeClr val="bg1">
                    <a:alpha val="100000"/>
                  </a:schemeClr>
                </a:solidFill>
                <a:latin typeface="Arial"/>
                <a:ea typeface="Microsoft YaHei"/>
                <a:cs typeface="微软雅黑"/>
                <a:sym typeface="Arial"/>
              </a:endParaRPr>
            </a:p>
          </p:txBody>
        </p:sp>
        <p:sp>
          <p:nvSpPr>
            <p:cNvPr id="519" name="íṧ1iḑé"/>
            <p:cNvSpPr/>
            <p:nvPr/>
          </p:nvSpPr>
          <p:spPr>
            <a:xfrm rot="2700000" flipH="true" flipV="true">
              <a:off x="4580875" y="5098113"/>
              <a:ext cx="495566" cy="328968"/>
            </a:xfrm>
            <a:prstGeom prst="triangle">
              <a:avLst/>
            </a:prstGeom>
            <a:solidFill>
              <a:schemeClr val="accent1"/>
            </a:soli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false" vertOverflow="overflow" horzOverflow="overflow" vert="horz" wrap="square" lIns="91440" tIns="45720" rIns="91440" bIns="45720" numCol="1" spcCol="0" rtlCol="false" fromWordArt="false" anchor="ctr" anchorCtr="false" forceAA="false" compatLnSpc="true">
              <a:normAutofit fontScale="100000" lnSpcReduction="20000"/>
            </a:bodyPr>
            <a:lstStyle/>
            <a:p>
              <a:pPr algn="ctr" defTabSz="913765"/>
              <a:endParaRPr lang="zh-CN" sz="2000" b="true">
                <a:solidFill>
                  <a:schemeClr val="bg1">
                    <a:alpha val="100000"/>
                  </a:schemeClr>
                </a:solidFill>
                <a:latin typeface="Arial"/>
                <a:ea typeface="Microsoft YaHei"/>
                <a:cs typeface="微软雅黑"/>
                <a:sym typeface="Arial"/>
              </a:endParaRPr>
            </a:p>
          </p:txBody>
        </p:sp>
      </p:grpSp>
      <p:sp>
        <p:nvSpPr>
          <p:cNvPr id="520" name="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660396" y="418039"/>
            <a:ext cx="10668000" cy="520700"/>
          </a:xfrm>
          <a:prstGeom prst="rect">
            <a:avLst/>
          </a:prstGeom>
          <a:noFill/>
        </p:spPr>
        <p:txBody>
          <a:bodyPr wrap="square" lIns="90000" tIns="46800" rIns="90000" bIns="46800" rtlCol="false" anchor="b" anchorCtr="false">
            <a:sp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zh-CN" sz="2800" b="true">
                <a:latin typeface="默认字体"/>
                <a:ea typeface="默认字体"/>
                <a:cs typeface="+mn-cs"/>
              </a:rPr>
              <a:t>经营理念</a:t>
            </a:r>
            <a:endParaRPr lang="en-US" sz="2800" b="true">
              <a:latin typeface="默认字体"/>
              <a:ea typeface="默认字体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>
  <p:cSld>
    <p:spTree>
      <p:nvGrpSpPr>
        <p:cNvPr id="521" name="" descr="{&quot;isTemplate&quot;:true,&quot;type&quot;:&quot;page&quot;,&quot;originSlideId&quot;:&quot;ea621b96&quot;}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任意多边形: 形状 2"/>
          <p:cNvSpPr/>
          <p:nvPr/>
        </p:nvSpPr>
        <p:spPr bwMode="auto">
          <a:xfrm rot="0" flipH="false" flipV="false">
            <a:off x="5061817" y="1743408"/>
            <a:ext cx="1529498" cy="1455089"/>
          </a:xfrm>
          <a:custGeom>
            <a:avLst/>
            <a:gdLst>
              <a:gd name="connsiteX0" fmla="*/ 931123 w 1862246"/>
              <a:gd name="connsiteY0" fmla="*/ 0 h 1771650"/>
              <a:gd name="connsiteX1" fmla="*/ 1862246 w 1862246"/>
              <a:gd name="connsiteY1" fmla="*/ 1771650 h 1771650"/>
              <a:gd name="connsiteX2" fmla="*/ 0 w 1862246"/>
              <a:gd name="connsiteY2" fmla="*/ 1771650 h 1771650"/>
              <a:gd name="connsiteX3" fmla="*/ 931123 w 1862246"/>
              <a:gd name="connsiteY3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62246" h="1771650">
                <a:moveTo>
                  <a:pt x="931123" y="0"/>
                </a:moveTo>
                <a:lnTo>
                  <a:pt x="1862246" y="1771650"/>
                </a:lnTo>
                <a:lnTo>
                  <a:pt x="0" y="1771650"/>
                </a:lnTo>
                <a:lnTo>
                  <a:pt x="931123" y="0"/>
                </a:lnTo>
                <a:close/>
              </a:path>
            </a:pathLst>
          </a:custGeom>
          <a:solidFill>
            <a:schemeClr val="accent1">
              <a:alpha val="100000"/>
            </a:schemeClr>
          </a:solidFill>
          <a:ln w="25400" cap="flat" cmpd="sng" algn="ctr">
            <a:noFill/>
            <a:prstDash val="solid"/>
            <a:miter lim="800000"/>
          </a:ln>
          <a:effectLst/>
        </p:spPr>
        <p:txBody>
          <a:bodyPr rot="0" spcFirstLastPara="false" vert="horz" wrap="none" lIns="0" tIns="0" rIns="0" bIns="0" numCol="1" spcCol="0" rtlCol="false" fromWordArt="false" anchor="ctr" anchorCtr="false" forceAA="false" compatLnSpc="false">
            <a:noAutofit/>
          </a:bodyPr>
          <a:lstStyle/>
          <a:p>
            <a:pPr lvl="0" algn="ctr">
              <a:buClrTx/>
              <a:buSzTx/>
              <a:buFontTx/>
            </a:pPr>
            <a:endParaRPr lang="zh-CN" sz="1200">
              <a:solidFill>
                <a:schemeClr val="bg1">
                  <a:alpha val="100000"/>
                </a:schemeClr>
              </a:solidFill>
              <a:latin typeface="默认字体"/>
              <a:ea typeface="默认字体"/>
              <a:cs typeface="思源黑体 CN Medium"/>
              <a:sym typeface="思源黑体 CN Normal"/>
            </a:endParaRPr>
          </a:p>
        </p:txBody>
      </p:sp>
      <p:sp>
        <p:nvSpPr>
          <p:cNvPr id="523" name="任意多边形: 形状 3"/>
          <p:cNvSpPr/>
          <p:nvPr/>
        </p:nvSpPr>
        <p:spPr bwMode="auto">
          <a:xfrm rot="0" flipH="false" flipV="false">
            <a:off x="4358742" y="3456658"/>
            <a:ext cx="2935648" cy="1079582"/>
          </a:xfrm>
          <a:custGeom>
            <a:avLst/>
            <a:gdLst>
              <a:gd name="connsiteX0" fmla="*/ 690833 w 3574310"/>
              <a:gd name="connsiteY0" fmla="*/ 0 h 1314450"/>
              <a:gd name="connsiteX1" fmla="*/ 2883477 w 3574310"/>
              <a:gd name="connsiteY1" fmla="*/ 0 h 1314450"/>
              <a:gd name="connsiteX2" fmla="*/ 3574310 w 3574310"/>
              <a:gd name="connsiteY2" fmla="*/ 1314450 h 1314450"/>
              <a:gd name="connsiteX3" fmla="*/ 0 w 3574310"/>
              <a:gd name="connsiteY3" fmla="*/ 1314450 h 1314450"/>
              <a:gd name="connsiteX4" fmla="*/ 690833 w 3574310"/>
              <a:gd name="connsiteY4" fmla="*/ 0 h 1314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310" h="1314450">
                <a:moveTo>
                  <a:pt x="690833" y="0"/>
                </a:moveTo>
                <a:lnTo>
                  <a:pt x="2883477" y="0"/>
                </a:lnTo>
                <a:lnTo>
                  <a:pt x="3574310" y="1314450"/>
                </a:lnTo>
                <a:lnTo>
                  <a:pt x="0" y="1314450"/>
                </a:lnTo>
                <a:lnTo>
                  <a:pt x="690833" y="0"/>
                </a:lnTo>
                <a:close/>
              </a:path>
            </a:pathLst>
          </a:custGeom>
          <a:solidFill>
            <a:schemeClr val="accent1">
              <a:alpha val="100000"/>
            </a:schemeClr>
          </a:solidFill>
          <a:ln w="25400" cap="flat" cmpd="sng" algn="ctr">
            <a:noFill/>
            <a:prstDash val="solid"/>
            <a:miter lim="800000"/>
          </a:ln>
          <a:effectLst/>
        </p:spPr>
        <p:txBody>
          <a:bodyPr rot="0" spcFirstLastPara="false" vert="horz" wrap="none" lIns="0" tIns="0" rIns="0" bIns="0" numCol="1" spcCol="0" rtlCol="false" fromWordArt="false" anchor="ctr" anchorCtr="false" forceAA="false" compatLnSpc="false">
            <a:noAutofit/>
          </a:bodyPr>
          <a:lstStyle/>
          <a:p>
            <a:pPr lvl="0" algn="ctr">
              <a:buClrTx/>
              <a:buSzTx/>
              <a:buFontTx/>
            </a:pPr>
            <a:endParaRPr lang="zh-CN" sz="1200">
              <a:solidFill>
                <a:schemeClr val="bg1">
                  <a:alpha val="100000"/>
                </a:schemeClr>
              </a:solidFill>
              <a:latin typeface="默认字体"/>
              <a:ea typeface="默认字体"/>
              <a:cs typeface="思源黑体 CN Medium"/>
              <a:sym typeface="思源黑体 CN Normal"/>
            </a:endParaRPr>
          </a:p>
        </p:txBody>
      </p:sp>
      <p:sp>
        <p:nvSpPr>
          <p:cNvPr id="524" name="任意多边形: 形状 4"/>
          <p:cNvSpPr/>
          <p:nvPr/>
        </p:nvSpPr>
        <p:spPr bwMode="auto">
          <a:xfrm rot="0" flipH="false" flipV="false">
            <a:off x="3655666" y="4794400"/>
            <a:ext cx="4341799" cy="1079582"/>
          </a:xfrm>
          <a:custGeom>
            <a:avLst/>
            <a:gdLst>
              <a:gd name="connsiteX0" fmla="*/ 690833 w 5286375"/>
              <a:gd name="connsiteY0" fmla="*/ 0 h 1314450"/>
              <a:gd name="connsiteX1" fmla="*/ 4595542 w 5286375"/>
              <a:gd name="connsiteY1" fmla="*/ 0 h 1314450"/>
              <a:gd name="connsiteX2" fmla="*/ 5286375 w 5286375"/>
              <a:gd name="connsiteY2" fmla="*/ 1314450 h 1314450"/>
              <a:gd name="connsiteX3" fmla="*/ 0 w 5286375"/>
              <a:gd name="connsiteY3" fmla="*/ 1314450 h 1314450"/>
              <a:gd name="connsiteX4" fmla="*/ 690833 w 5286375"/>
              <a:gd name="connsiteY4" fmla="*/ 0 h 1314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6375" h="1314450">
                <a:moveTo>
                  <a:pt x="690833" y="0"/>
                </a:moveTo>
                <a:lnTo>
                  <a:pt x="4595542" y="0"/>
                </a:lnTo>
                <a:lnTo>
                  <a:pt x="5286375" y="1314450"/>
                </a:lnTo>
                <a:lnTo>
                  <a:pt x="0" y="1314450"/>
                </a:lnTo>
                <a:lnTo>
                  <a:pt x="690833" y="0"/>
                </a:lnTo>
                <a:close/>
              </a:path>
            </a:pathLst>
          </a:custGeom>
          <a:solidFill>
            <a:schemeClr val="accent1">
              <a:alpha val="100000"/>
            </a:schemeClr>
          </a:solidFill>
          <a:ln w="25400" cap="flat" cmpd="sng" algn="ctr">
            <a:noFill/>
            <a:prstDash val="solid"/>
            <a:miter lim="800000"/>
          </a:ln>
          <a:effectLst/>
        </p:spPr>
        <p:txBody>
          <a:bodyPr rot="0" spcFirstLastPara="false" vert="horz" wrap="none" lIns="0" tIns="0" rIns="0" bIns="0" numCol="1" spcCol="0" rtlCol="false" fromWordArt="false" anchor="ctr" anchorCtr="false" forceAA="false" compatLnSpc="false">
            <a:noAutofit/>
          </a:bodyPr>
          <a:lstStyle/>
          <a:p>
            <a:pPr lvl="0" algn="ctr">
              <a:buClrTx/>
              <a:buSzTx/>
              <a:buFontTx/>
            </a:pPr>
            <a:endParaRPr lang="zh-CN" sz="1200">
              <a:solidFill>
                <a:schemeClr val="bg1">
                  <a:alpha val="100000"/>
                </a:schemeClr>
              </a:solidFill>
              <a:latin typeface="默认字体"/>
              <a:ea typeface="默认字体"/>
              <a:cs typeface="思源黑体 CN Medium"/>
              <a:sym typeface="思源黑体 CN Normal"/>
            </a:endParaRPr>
          </a:p>
        </p:txBody>
      </p:sp>
      <p:sp>
        <p:nvSpPr>
          <p:cNvPr id="525" name="椭圆 10"/>
          <p:cNvSpPr/>
          <p:nvPr/>
        </p:nvSpPr>
        <p:spPr>
          <a:xfrm rot="0" flipH="false" flipV="false">
            <a:off x="5061816" y="3096796"/>
            <a:ext cx="1529498" cy="2034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zh-CN" sz="1600">
              <a:solidFill>
                <a:schemeClr val="bg1">
                  <a:alpha val="100000"/>
                </a:schemeClr>
              </a:solidFill>
              <a:latin typeface="默认字体"/>
              <a:ea typeface="默认字体"/>
              <a:cs typeface="思源黑体 CN Medium"/>
              <a:sym typeface="思源黑体 CN Normal"/>
            </a:endParaRPr>
          </a:p>
        </p:txBody>
      </p:sp>
      <p:sp>
        <p:nvSpPr>
          <p:cNvPr id="526" name="椭圆 11"/>
          <p:cNvSpPr/>
          <p:nvPr/>
        </p:nvSpPr>
        <p:spPr>
          <a:xfrm rot="0" flipH="false" flipV="false">
            <a:off x="4367095" y="4441110"/>
            <a:ext cx="2918942" cy="2034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zh-CN" sz="1600">
              <a:solidFill>
                <a:schemeClr val="bg1">
                  <a:alpha val="100000"/>
                </a:schemeClr>
              </a:solidFill>
              <a:latin typeface="默认字体"/>
              <a:ea typeface="默认字体"/>
              <a:cs typeface="思源黑体 CN Medium"/>
              <a:sym typeface="思源黑体 CN Normal"/>
            </a:endParaRPr>
          </a:p>
        </p:txBody>
      </p:sp>
      <p:sp>
        <p:nvSpPr>
          <p:cNvPr id="527" name="椭圆 12"/>
          <p:cNvSpPr/>
          <p:nvPr/>
        </p:nvSpPr>
        <p:spPr>
          <a:xfrm rot="0" flipH="false" flipV="false">
            <a:off x="3655666" y="5772282"/>
            <a:ext cx="4341800" cy="2034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false" eaLnBrk="true" latinLnBrk="false" hangingPunct="true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zh-CN" sz="1600">
              <a:solidFill>
                <a:schemeClr val="bg1">
                  <a:alpha val="100000"/>
                </a:schemeClr>
              </a:solidFill>
              <a:latin typeface="默认字体"/>
              <a:ea typeface="默认字体"/>
              <a:cs typeface="思源黑体 CN Medium"/>
              <a:sym typeface="思源黑体 CN Normal"/>
            </a:endParaRPr>
          </a:p>
        </p:txBody>
      </p:sp>
      <p:cxnSp>
        <p:nvCxnSpPr>
          <p:cNvPr id="528" name="直接箭头连接符 13"/>
          <p:cNvCxnSpPr>
            <a:stCxn id="525" idx="6"/>
          </p:cNvCxnSpPr>
          <p:nvPr/>
        </p:nvCxnSpPr>
        <p:spPr>
          <a:xfrm rot="0" flipH="false" flipV="false">
            <a:off x="6591314" y="3198496"/>
            <a:ext cx="3090972" cy="0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9" name="直接箭头连接符 16"/>
          <p:cNvCxnSpPr/>
          <p:nvPr/>
        </p:nvCxnSpPr>
        <p:spPr>
          <a:xfrm rot="0" flipH="true" flipV="false">
            <a:off x="1295414" y="4539616"/>
            <a:ext cx="3090972" cy="0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0" name="直接箭头连接符 19"/>
          <p:cNvCxnSpPr/>
          <p:nvPr/>
        </p:nvCxnSpPr>
        <p:spPr>
          <a:xfrm rot="0" flipH="false" flipV="false">
            <a:off x="7962914" y="5884546"/>
            <a:ext cx="3090972" cy="0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1" name="" descr="{&quot;isTemplate&quot;:true,&quot;type&quot;:&quot;list&quot;,&quot;alignment&quot;:&quot;left&quot;,&quot;alignmentVertical&quot;:&quot;top&quot;,&quot;canOmit&quot;:false,&quot;scalable&quot;:false,&quot;minItemsCount&quot;:-1}"/>
          <p:cNvGrpSpPr/>
          <p:nvPr/>
        </p:nvGrpSpPr>
        <p:grpSpPr>
          <a:xfrm rot="0" flipH="false" flipV="false">
            <a:off x="455195" y="1499227"/>
            <a:ext cx="11281610" cy="4273055"/>
            <a:chOff x="455195" y="1611490"/>
            <a:chExt cx="11281610" cy="4273055"/>
          </a:xfrm>
        </p:grpSpPr>
        <p:grpSp>
          <p:nvGrpSpPr>
            <p:cNvPr id="532" name=""/>
            <p:cNvGrpSpPr/>
            <p:nvPr/>
          </p:nvGrpSpPr>
          <p:grpSpPr>
            <a:xfrm rot="0" flipH="false" flipV="false">
              <a:off x="6808088" y="1611490"/>
              <a:ext cx="3600005" cy="1583477"/>
              <a:chOff x="7138193" y="1503692"/>
              <a:chExt cx="3600005" cy="1583477"/>
            </a:xfrm>
          </p:grpSpPr>
          <p:sp>
            <p:nvSpPr>
              <p:cNvPr id="533" name="文本框 50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7138193" y="1503692"/>
                <a:ext cx="3600005" cy="369332"/>
              </a:xfrm>
              <a:prstGeom prst="rect">
                <a:avLst/>
              </a:prstGeom>
              <a:noFill/>
              <a:ln/>
            </p:spPr>
            <p:txBody>
              <a:bodyPr wrap="none" lIns="90043" tIns="0" rIns="0" bIns="0" rtlCol="false" anchor="t">
                <a:noAutofit/>
              </a:bodyPr>
              <a:lstStyle>
                <a:defPPr>
                  <a:defRPr lang="zh-CN"/>
                </a:defPPr>
                <a:lvl1pPr>
                  <a:defRPr sz="2400">
                    <a:solidFill>
                      <a:schemeClr val="accent1"/>
                    </a:solidFill>
                    <a:latin typeface="+mj-ea"/>
                    <a:ea typeface="+mj-ea"/>
                  </a:defRPr>
                </a:lvl1pPr>
                <a:lvl2pPr marL="457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sz="2000" b="true">
                    <a:solidFill>
                      <a:schemeClr val="accent1"/>
                    </a:solidFill>
                    <a:latin typeface="默认字体"/>
                    <a:ea typeface="默认字体"/>
                    <a:cs typeface="思源黑体 CN Medium"/>
                    <a:sym typeface="思源黑体 CN Normal"/>
                  </a:rPr>
                  <a:t>成立初期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534" name="文本框 51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7138193" y="1788785"/>
                <a:ext cx="3600005" cy="1298384"/>
              </a:xfrm>
              <a:prstGeom prst="rect">
                <a:avLst/>
              </a:prstGeom>
              <a:noFill/>
              <a:ln/>
            </p:spPr>
            <p:txBody>
              <a:bodyPr wrap="square" lIns="90043">
                <a:noAutofit/>
              </a:bodyPr>
              <a:lstStyle>
                <a:defPPr>
                  <a:defRPr lang="zh-CN"/>
                </a:defPPr>
                <a:lvl1pPr>
                  <a:lnSpc>
                    <a:spcPct val="130000"/>
                  </a:lnSpc>
                  <a:defRPr sz="1400" ker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思源黑体 CN Normal" panose="020B0400000000000000" charset="-122"/>
                    <a:ea typeface="思源黑体 CN Normal" panose="020B0400000000000000" charset="-122"/>
                  </a:defRPr>
                </a:lvl1pPr>
              </a:lstStyle>
              <a:p>
                <a:pPr marL="0" indent="0">
                  <a:lnSpc>
                    <a:spcPct val="130000"/>
                  </a:lnSpc>
                  <a:buNone/>
                </a:pPr>
                <a:r>
                  <a:rPr lang="zh-CN" sz="1400">
                    <a:solidFill>
                      <a:schemeClr val="tx1"/>
                    </a:solidFill>
                    <a:latin typeface="默认字体"/>
                    <a:ea typeface="默认字体"/>
                    <a:cs typeface="思源黑体 CN Medium"/>
                    <a:sym typeface="思源黑体 CN Normal"/>
                  </a:rPr>
                  <a:t>以网络服务为主，为中小企业提供网站建设和维护服务。</a:t>
                </a:r>
                <a:endParaRPr/>
              </a:p>
            </p:txBody>
          </p:sp>
        </p:grpSp>
        <p:grpSp>
          <p:nvGrpSpPr>
            <p:cNvPr id="535" name=""/>
            <p:cNvGrpSpPr/>
            <p:nvPr/>
          </p:nvGrpSpPr>
          <p:grpSpPr>
            <a:xfrm>
              <a:off x="455195" y="2895734"/>
              <a:ext cx="3600005" cy="1596652"/>
              <a:chOff x="455195" y="2895734"/>
              <a:chExt cx="3600005" cy="1596652"/>
            </a:xfrm>
          </p:grpSpPr>
          <p:sp>
            <p:nvSpPr>
              <p:cNvPr id="536" name="文本框 54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455195" y="2895734"/>
                <a:ext cx="3600005" cy="369332"/>
              </a:xfrm>
              <a:prstGeom prst="rect">
                <a:avLst/>
              </a:prstGeom>
              <a:noFill/>
              <a:ln/>
            </p:spPr>
            <p:txBody>
              <a:bodyPr wrap="none" lIns="90043" tIns="0" rIns="0" bIns="0" rtlCol="false" anchor="t">
                <a:noAutofit/>
              </a:bodyPr>
              <a:lstStyle>
                <a:defPPr>
                  <a:defRPr lang="zh-CN"/>
                </a:defPPr>
                <a:lvl1pPr marL="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sz="2000" b="true">
                    <a:solidFill>
                      <a:schemeClr val="accent1"/>
                    </a:solidFill>
                    <a:latin typeface="默认字体"/>
                    <a:ea typeface="默认字体"/>
                    <a:cs typeface="思源黑体 CN Medium"/>
                    <a:sym typeface="思源黑体 CN Normal"/>
                  </a:rPr>
                  <a:t>业务拓展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537" name="文本框 55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455195" y="3198497"/>
                <a:ext cx="3600005" cy="1293889"/>
              </a:xfrm>
              <a:prstGeom prst="rect">
                <a:avLst/>
              </a:prstGeom>
              <a:noFill/>
              <a:ln/>
            </p:spPr>
            <p:txBody>
              <a:bodyPr wrap="square" lIns="90043">
                <a:noAutofit/>
              </a:bodyPr>
              <a:lstStyle>
                <a:defPPr>
                  <a:defRPr lang="zh-CN"/>
                </a:defPPr>
                <a:lvl1pPr>
                  <a:lnSpc>
                    <a:spcPct val="130000"/>
                  </a:lnSpc>
                  <a:defRPr sz="1400" ker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思源黑体 CN Normal" panose="020B0400000000000000" charset="-122"/>
                    <a:ea typeface="思源黑体 CN Normal" panose="020B0400000000000000" charset="-122"/>
                  </a:defRPr>
                </a:lvl1pPr>
              </a:lstStyle>
              <a:p>
                <a:pPr marL="0" indent="0">
                  <a:lnSpc>
                    <a:spcPct val="130000"/>
                  </a:lnSpc>
                  <a:buNone/>
                </a:pPr>
                <a:r>
                  <a:rPr lang="zh-CN" sz="1400">
                    <a:solidFill>
                      <a:schemeClr val="tx1"/>
                    </a:solidFill>
                    <a:latin typeface="默认字体"/>
                    <a:ea typeface="默认字体"/>
                    <a:cs typeface="思源黑体 CN Medium"/>
                    <a:sym typeface="思源黑体 CN Normal"/>
                  </a:rPr>
                  <a:t>逐步拓展至互联网销售、AI直播等领域，实现多元化发展。</a:t>
                </a:r>
                <a:endParaRPr/>
              </a:p>
            </p:txBody>
          </p:sp>
        </p:grpSp>
        <p:grpSp>
          <p:nvGrpSpPr>
            <p:cNvPr id="538" name=""/>
            <p:cNvGrpSpPr/>
            <p:nvPr/>
          </p:nvGrpSpPr>
          <p:grpSpPr>
            <a:xfrm>
              <a:off x="8136800" y="4301077"/>
              <a:ext cx="3600005" cy="1583468"/>
              <a:chOff x="8136800" y="4301077"/>
              <a:chExt cx="3600005" cy="1583468"/>
            </a:xfrm>
          </p:grpSpPr>
          <p:sp>
            <p:nvSpPr>
              <p:cNvPr id="539" name="文本框 58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8136800" y="4301077"/>
                <a:ext cx="3600005" cy="369332"/>
              </a:xfrm>
              <a:prstGeom prst="rect">
                <a:avLst/>
              </a:prstGeom>
              <a:noFill/>
              <a:ln/>
            </p:spPr>
            <p:txBody>
              <a:bodyPr wrap="none" lIns="90043" tIns="0" rIns="0" bIns="0" rtlCol="false" anchor="t">
                <a:noAutofit/>
              </a:bodyPr>
              <a:lstStyle>
                <a:defPPr>
                  <a:defRPr lang="zh-CN"/>
                </a:defPPr>
                <a:lvl1pPr>
                  <a:defRPr sz="2400">
                    <a:solidFill>
                      <a:schemeClr val="accent1"/>
                    </a:solidFill>
                    <a:latin typeface="+mj-ea"/>
                    <a:ea typeface="+mj-ea"/>
                  </a:defRPr>
                </a:lvl1pPr>
                <a:lvl2pPr marL="457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sz="2000" b="true">
                    <a:solidFill>
                      <a:schemeClr val="accent1"/>
                    </a:solidFill>
                    <a:latin typeface="默认字体"/>
                    <a:ea typeface="默认字体"/>
                    <a:cs typeface="思源黑体 CN Medium"/>
                    <a:sym typeface="思源黑体 CN Normal"/>
                  </a:rPr>
                  <a:t>技术创新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540" name="文本框 59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8136800" y="4586170"/>
                <a:ext cx="3600005" cy="1298375"/>
              </a:xfrm>
              <a:prstGeom prst="rect">
                <a:avLst/>
              </a:prstGeom>
              <a:noFill/>
              <a:ln/>
            </p:spPr>
            <p:txBody>
              <a:bodyPr wrap="square" lIns="90043">
                <a:noAutofit/>
              </a:bodyPr>
              <a:lstStyle>
                <a:defPPr>
                  <a:defRPr lang="zh-CN"/>
                </a:defPPr>
                <a:lvl1pPr>
                  <a:lnSpc>
                    <a:spcPct val="130000"/>
                  </a:lnSpc>
                  <a:defRPr sz="1400" ker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思源黑体 CN Normal" panose="020B0400000000000000" charset="-122"/>
                    <a:ea typeface="思源黑体 CN Normal" panose="020B0400000000000000" charset="-122"/>
                  </a:defRPr>
                </a:lvl1pPr>
              </a:lstStyle>
              <a:p>
                <a:pPr marL="0" indent="0">
                  <a:lnSpc>
                    <a:spcPct val="130000"/>
                  </a:lnSpc>
                  <a:buNone/>
                </a:pPr>
                <a:r>
                  <a:rPr lang="zh-CN" sz="1400">
                    <a:solidFill>
                      <a:schemeClr val="tx1"/>
                    </a:solidFill>
                    <a:latin typeface="默认字体"/>
                    <a:ea typeface="默认字体"/>
                    <a:cs typeface="思源黑体 CN Medium"/>
                    <a:sym typeface="思源黑体 CN Normal"/>
                  </a:rPr>
                  <a:t>不断投入研发，引入人工智能、大数据等先进技术，提升核心竞争力。</a:t>
                </a:r>
                <a:endParaRPr/>
              </a:p>
            </p:txBody>
          </p:sp>
        </p:grpSp>
      </p:grpSp>
      <p:grpSp>
        <p:nvGrpSpPr>
          <p:cNvPr id="541" name="组合 22"/>
          <p:cNvGrpSpPr/>
          <p:nvPr/>
        </p:nvGrpSpPr>
        <p:grpSpPr>
          <a:xfrm rot="0" flipH="false" flipV="false">
            <a:off x="5659861" y="2469078"/>
            <a:ext cx="443565" cy="319114"/>
            <a:chOff x="3820635" y="3071676"/>
            <a:chExt cx="541058" cy="389258"/>
          </a:xfrm>
          <a:solidFill>
            <a:schemeClr val="bg1"/>
          </a:solidFill>
        </p:grpSpPr>
        <p:sp>
          <p:nvSpPr>
            <p:cNvPr id="542" name="Freeform 226"/>
            <p:cNvSpPr>
              <a:spLocks noEditPoints="true"/>
            </p:cNvSpPr>
            <p:nvPr/>
          </p:nvSpPr>
          <p:spPr bwMode="auto">
            <a:xfrm>
              <a:off x="3820635" y="3071676"/>
              <a:ext cx="438051" cy="389258"/>
            </a:xfrm>
            <a:custGeom>
              <a:avLst/>
              <a:gdLst>
                <a:gd name="T0" fmla="*/ 166 w 171"/>
                <a:gd name="T1" fmla="*/ 0 h 152"/>
                <a:gd name="T2" fmla="*/ 6 w 171"/>
                <a:gd name="T3" fmla="*/ 0 h 152"/>
                <a:gd name="T4" fmla="*/ 0 w 171"/>
                <a:gd name="T5" fmla="*/ 6 h 152"/>
                <a:gd name="T6" fmla="*/ 0 w 171"/>
                <a:gd name="T7" fmla="*/ 147 h 152"/>
                <a:gd name="T8" fmla="*/ 6 w 171"/>
                <a:gd name="T9" fmla="*/ 152 h 152"/>
                <a:gd name="T10" fmla="*/ 166 w 171"/>
                <a:gd name="T11" fmla="*/ 152 h 152"/>
                <a:gd name="T12" fmla="*/ 171 w 171"/>
                <a:gd name="T13" fmla="*/ 147 h 152"/>
                <a:gd name="T14" fmla="*/ 171 w 171"/>
                <a:gd name="T15" fmla="*/ 6 h 152"/>
                <a:gd name="T16" fmla="*/ 166 w 171"/>
                <a:gd name="T17" fmla="*/ 0 h 152"/>
                <a:gd name="T18" fmla="*/ 132 w 171"/>
                <a:gd name="T19" fmla="*/ 12 h 152"/>
                <a:gd name="T20" fmla="*/ 139 w 171"/>
                <a:gd name="T21" fmla="*/ 19 h 152"/>
                <a:gd name="T22" fmla="*/ 132 w 171"/>
                <a:gd name="T23" fmla="*/ 26 h 152"/>
                <a:gd name="T24" fmla="*/ 124 w 171"/>
                <a:gd name="T25" fmla="*/ 19 h 152"/>
                <a:gd name="T26" fmla="*/ 132 w 171"/>
                <a:gd name="T27" fmla="*/ 12 h 152"/>
                <a:gd name="T28" fmla="*/ 110 w 171"/>
                <a:gd name="T29" fmla="*/ 12 h 152"/>
                <a:gd name="T30" fmla="*/ 118 w 171"/>
                <a:gd name="T31" fmla="*/ 19 h 152"/>
                <a:gd name="T32" fmla="*/ 110 w 171"/>
                <a:gd name="T33" fmla="*/ 26 h 152"/>
                <a:gd name="T34" fmla="*/ 103 w 171"/>
                <a:gd name="T35" fmla="*/ 19 h 152"/>
                <a:gd name="T36" fmla="*/ 110 w 171"/>
                <a:gd name="T37" fmla="*/ 12 h 152"/>
                <a:gd name="T38" fmla="*/ 160 w 171"/>
                <a:gd name="T39" fmla="*/ 141 h 152"/>
                <a:gd name="T40" fmla="*/ 11 w 171"/>
                <a:gd name="T41" fmla="*/ 141 h 152"/>
                <a:gd name="T42" fmla="*/ 11 w 171"/>
                <a:gd name="T43" fmla="*/ 38 h 152"/>
                <a:gd name="T44" fmla="*/ 160 w 171"/>
                <a:gd name="T45" fmla="*/ 38 h 152"/>
                <a:gd name="T46" fmla="*/ 160 w 171"/>
                <a:gd name="T47" fmla="*/ 141 h 152"/>
                <a:gd name="T48" fmla="*/ 153 w 171"/>
                <a:gd name="T49" fmla="*/ 26 h 152"/>
                <a:gd name="T50" fmla="*/ 146 w 171"/>
                <a:gd name="T51" fmla="*/ 19 h 152"/>
                <a:gd name="T52" fmla="*/ 153 w 171"/>
                <a:gd name="T53" fmla="*/ 12 h 152"/>
                <a:gd name="T54" fmla="*/ 160 w 171"/>
                <a:gd name="T55" fmla="*/ 19 h 152"/>
                <a:gd name="T56" fmla="*/ 153 w 171"/>
                <a:gd name="T57" fmla="*/ 26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71" h="152">
                  <a:moveTo>
                    <a:pt x="166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147"/>
                    <a:pt x="0" y="147"/>
                    <a:pt x="0" y="147"/>
                  </a:cubicBezTo>
                  <a:cubicBezTo>
                    <a:pt x="0" y="150"/>
                    <a:pt x="3" y="152"/>
                    <a:pt x="6" y="152"/>
                  </a:cubicBezTo>
                  <a:cubicBezTo>
                    <a:pt x="166" y="152"/>
                    <a:pt x="166" y="152"/>
                    <a:pt x="166" y="152"/>
                  </a:cubicBezTo>
                  <a:cubicBezTo>
                    <a:pt x="169" y="152"/>
                    <a:pt x="171" y="150"/>
                    <a:pt x="171" y="147"/>
                  </a:cubicBezTo>
                  <a:cubicBezTo>
                    <a:pt x="171" y="6"/>
                    <a:pt x="171" y="6"/>
                    <a:pt x="171" y="6"/>
                  </a:cubicBezTo>
                  <a:cubicBezTo>
                    <a:pt x="171" y="3"/>
                    <a:pt x="169" y="0"/>
                    <a:pt x="166" y="0"/>
                  </a:cubicBezTo>
                  <a:close/>
                  <a:moveTo>
                    <a:pt x="132" y="12"/>
                  </a:moveTo>
                  <a:cubicBezTo>
                    <a:pt x="136" y="12"/>
                    <a:pt x="139" y="15"/>
                    <a:pt x="139" y="19"/>
                  </a:cubicBezTo>
                  <a:cubicBezTo>
                    <a:pt x="139" y="23"/>
                    <a:pt x="136" y="26"/>
                    <a:pt x="132" y="26"/>
                  </a:cubicBezTo>
                  <a:cubicBezTo>
                    <a:pt x="128" y="26"/>
                    <a:pt x="124" y="23"/>
                    <a:pt x="124" y="19"/>
                  </a:cubicBezTo>
                  <a:cubicBezTo>
                    <a:pt x="124" y="15"/>
                    <a:pt x="128" y="12"/>
                    <a:pt x="132" y="12"/>
                  </a:cubicBezTo>
                  <a:close/>
                  <a:moveTo>
                    <a:pt x="110" y="12"/>
                  </a:moveTo>
                  <a:cubicBezTo>
                    <a:pt x="114" y="12"/>
                    <a:pt x="118" y="15"/>
                    <a:pt x="118" y="19"/>
                  </a:cubicBezTo>
                  <a:cubicBezTo>
                    <a:pt x="118" y="23"/>
                    <a:pt x="114" y="26"/>
                    <a:pt x="110" y="26"/>
                  </a:cubicBezTo>
                  <a:cubicBezTo>
                    <a:pt x="106" y="26"/>
                    <a:pt x="103" y="23"/>
                    <a:pt x="103" y="19"/>
                  </a:cubicBezTo>
                  <a:cubicBezTo>
                    <a:pt x="103" y="15"/>
                    <a:pt x="106" y="12"/>
                    <a:pt x="110" y="12"/>
                  </a:cubicBezTo>
                  <a:close/>
                  <a:moveTo>
                    <a:pt x="160" y="141"/>
                  </a:moveTo>
                  <a:cubicBezTo>
                    <a:pt x="11" y="141"/>
                    <a:pt x="11" y="141"/>
                    <a:pt x="11" y="141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60" y="38"/>
                    <a:pt x="160" y="38"/>
                    <a:pt x="160" y="38"/>
                  </a:cubicBezTo>
                  <a:lnTo>
                    <a:pt x="160" y="141"/>
                  </a:lnTo>
                  <a:close/>
                  <a:moveTo>
                    <a:pt x="153" y="26"/>
                  </a:moveTo>
                  <a:cubicBezTo>
                    <a:pt x="149" y="26"/>
                    <a:pt x="146" y="23"/>
                    <a:pt x="146" y="19"/>
                  </a:cubicBezTo>
                  <a:cubicBezTo>
                    <a:pt x="146" y="15"/>
                    <a:pt x="149" y="12"/>
                    <a:pt x="153" y="12"/>
                  </a:cubicBezTo>
                  <a:cubicBezTo>
                    <a:pt x="157" y="12"/>
                    <a:pt x="160" y="15"/>
                    <a:pt x="160" y="19"/>
                  </a:cubicBezTo>
                  <a:cubicBezTo>
                    <a:pt x="160" y="23"/>
                    <a:pt x="157" y="26"/>
                    <a:pt x="153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  <p:sp>
          <p:nvSpPr>
            <p:cNvPr id="543" name="Freeform 227"/>
            <p:cNvSpPr/>
            <p:nvPr/>
          </p:nvSpPr>
          <p:spPr bwMode="auto">
            <a:xfrm>
              <a:off x="4117729" y="3336242"/>
              <a:ext cx="41203" cy="40119"/>
            </a:xfrm>
            <a:custGeom>
              <a:avLst/>
              <a:gdLst>
                <a:gd name="T0" fmla="*/ 12 w 38"/>
                <a:gd name="T1" fmla="*/ 0 h 37"/>
                <a:gd name="T2" fmla="*/ 12 w 38"/>
                <a:gd name="T3" fmla="*/ 2 h 37"/>
                <a:gd name="T4" fmla="*/ 0 w 38"/>
                <a:gd name="T5" fmla="*/ 37 h 37"/>
                <a:gd name="T6" fmla="*/ 36 w 38"/>
                <a:gd name="T7" fmla="*/ 28 h 37"/>
                <a:gd name="T8" fmla="*/ 38 w 38"/>
                <a:gd name="T9" fmla="*/ 26 h 37"/>
                <a:gd name="T10" fmla="*/ 12 w 38"/>
                <a:gd name="T11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37">
                  <a:moveTo>
                    <a:pt x="12" y="0"/>
                  </a:moveTo>
                  <a:lnTo>
                    <a:pt x="12" y="2"/>
                  </a:lnTo>
                  <a:lnTo>
                    <a:pt x="0" y="37"/>
                  </a:lnTo>
                  <a:lnTo>
                    <a:pt x="36" y="28"/>
                  </a:lnTo>
                  <a:lnTo>
                    <a:pt x="38" y="26"/>
                  </a:lnTo>
                  <a:lnTo>
                    <a:pt x="1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  <p:sp>
          <p:nvSpPr>
            <p:cNvPr id="544" name="Freeform 228"/>
            <p:cNvSpPr/>
            <p:nvPr/>
          </p:nvSpPr>
          <p:spPr bwMode="auto">
            <a:xfrm>
              <a:off x="4281456" y="3135649"/>
              <a:ext cx="80237" cy="76984"/>
            </a:xfrm>
            <a:custGeom>
              <a:avLst/>
              <a:gdLst>
                <a:gd name="T0" fmla="*/ 23 w 31"/>
                <a:gd name="T1" fmla="*/ 30 h 30"/>
                <a:gd name="T2" fmla="*/ 29 w 31"/>
                <a:gd name="T3" fmla="*/ 24 h 30"/>
                <a:gd name="T4" fmla="*/ 29 w 31"/>
                <a:gd name="T5" fmla="*/ 17 h 30"/>
                <a:gd name="T6" fmla="*/ 13 w 31"/>
                <a:gd name="T7" fmla="*/ 2 h 30"/>
                <a:gd name="T8" fmla="*/ 6 w 31"/>
                <a:gd name="T9" fmla="*/ 2 h 30"/>
                <a:gd name="T10" fmla="*/ 0 w 31"/>
                <a:gd name="T11" fmla="*/ 8 h 30"/>
                <a:gd name="T12" fmla="*/ 23 w 31"/>
                <a:gd name="T13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" h="30">
                  <a:moveTo>
                    <a:pt x="23" y="30"/>
                  </a:moveTo>
                  <a:cubicBezTo>
                    <a:pt x="29" y="24"/>
                    <a:pt x="29" y="24"/>
                    <a:pt x="29" y="24"/>
                  </a:cubicBezTo>
                  <a:cubicBezTo>
                    <a:pt x="31" y="22"/>
                    <a:pt x="31" y="19"/>
                    <a:pt x="29" y="17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1" y="0"/>
                    <a:pt x="8" y="0"/>
                    <a:pt x="6" y="2"/>
                  </a:cubicBezTo>
                  <a:cubicBezTo>
                    <a:pt x="0" y="8"/>
                    <a:pt x="0" y="8"/>
                    <a:pt x="0" y="8"/>
                  </a:cubicBezTo>
                  <a:lnTo>
                    <a:pt x="23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  <p:sp>
          <p:nvSpPr>
            <p:cNvPr id="545" name="Freeform 229"/>
            <p:cNvSpPr/>
            <p:nvPr/>
          </p:nvSpPr>
          <p:spPr bwMode="auto">
            <a:xfrm>
              <a:off x="4151342" y="3161672"/>
              <a:ext cx="182160" cy="184328"/>
            </a:xfrm>
            <a:custGeom>
              <a:avLst/>
              <a:gdLst>
                <a:gd name="T0" fmla="*/ 49 w 71"/>
                <a:gd name="T1" fmla="*/ 0 h 72"/>
                <a:gd name="T2" fmla="*/ 48 w 71"/>
                <a:gd name="T3" fmla="*/ 1 h 72"/>
                <a:gd name="T4" fmla="*/ 2 w 71"/>
                <a:gd name="T5" fmla="*/ 47 h 72"/>
                <a:gd name="T6" fmla="*/ 2 w 71"/>
                <a:gd name="T7" fmla="*/ 55 h 72"/>
                <a:gd name="T8" fmla="*/ 2 w 71"/>
                <a:gd name="T9" fmla="*/ 55 h 72"/>
                <a:gd name="T10" fmla="*/ 8 w 71"/>
                <a:gd name="T11" fmla="*/ 57 h 72"/>
                <a:gd name="T12" fmla="*/ 9 w 71"/>
                <a:gd name="T13" fmla="*/ 62 h 72"/>
                <a:gd name="T14" fmla="*/ 9 w 71"/>
                <a:gd name="T15" fmla="*/ 62 h 72"/>
                <a:gd name="T16" fmla="*/ 15 w 71"/>
                <a:gd name="T17" fmla="*/ 64 h 72"/>
                <a:gd name="T18" fmla="*/ 16 w 71"/>
                <a:gd name="T19" fmla="*/ 69 h 72"/>
                <a:gd name="T20" fmla="*/ 17 w 71"/>
                <a:gd name="T21" fmla="*/ 70 h 72"/>
                <a:gd name="T22" fmla="*/ 24 w 71"/>
                <a:gd name="T23" fmla="*/ 70 h 72"/>
                <a:gd name="T24" fmla="*/ 71 w 71"/>
                <a:gd name="T25" fmla="*/ 23 h 72"/>
                <a:gd name="T26" fmla="*/ 71 w 71"/>
                <a:gd name="T27" fmla="*/ 23 h 72"/>
                <a:gd name="T28" fmla="*/ 49 w 71"/>
                <a:gd name="T29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1" h="72">
                  <a:moveTo>
                    <a:pt x="49" y="0"/>
                  </a:moveTo>
                  <a:cubicBezTo>
                    <a:pt x="49" y="0"/>
                    <a:pt x="48" y="0"/>
                    <a:pt x="48" y="1"/>
                  </a:cubicBezTo>
                  <a:cubicBezTo>
                    <a:pt x="2" y="47"/>
                    <a:pt x="2" y="47"/>
                    <a:pt x="2" y="47"/>
                  </a:cubicBezTo>
                  <a:cubicBezTo>
                    <a:pt x="0" y="49"/>
                    <a:pt x="0" y="53"/>
                    <a:pt x="2" y="55"/>
                  </a:cubicBezTo>
                  <a:cubicBezTo>
                    <a:pt x="2" y="55"/>
                    <a:pt x="2" y="55"/>
                    <a:pt x="2" y="55"/>
                  </a:cubicBezTo>
                  <a:cubicBezTo>
                    <a:pt x="4" y="57"/>
                    <a:pt x="6" y="57"/>
                    <a:pt x="8" y="57"/>
                  </a:cubicBezTo>
                  <a:cubicBezTo>
                    <a:pt x="7" y="58"/>
                    <a:pt x="7" y="60"/>
                    <a:pt x="9" y="62"/>
                  </a:cubicBezTo>
                  <a:cubicBezTo>
                    <a:pt x="9" y="62"/>
                    <a:pt x="9" y="62"/>
                    <a:pt x="9" y="62"/>
                  </a:cubicBezTo>
                  <a:cubicBezTo>
                    <a:pt x="11" y="64"/>
                    <a:pt x="13" y="64"/>
                    <a:pt x="15" y="64"/>
                  </a:cubicBezTo>
                  <a:cubicBezTo>
                    <a:pt x="14" y="66"/>
                    <a:pt x="15" y="68"/>
                    <a:pt x="16" y="69"/>
                  </a:cubicBezTo>
                  <a:cubicBezTo>
                    <a:pt x="17" y="70"/>
                    <a:pt x="17" y="70"/>
                    <a:pt x="17" y="70"/>
                  </a:cubicBezTo>
                  <a:cubicBezTo>
                    <a:pt x="19" y="72"/>
                    <a:pt x="22" y="72"/>
                    <a:pt x="24" y="70"/>
                  </a:cubicBezTo>
                  <a:cubicBezTo>
                    <a:pt x="71" y="23"/>
                    <a:pt x="71" y="23"/>
                    <a:pt x="71" y="23"/>
                  </a:cubicBezTo>
                  <a:cubicBezTo>
                    <a:pt x="71" y="23"/>
                    <a:pt x="71" y="23"/>
                    <a:pt x="71" y="23"/>
                  </a:cubicBezTo>
                  <a:lnTo>
                    <a:pt x="4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  <p:sp>
          <p:nvSpPr>
            <p:cNvPr id="546" name="Rectangle 230"/>
            <p:cNvSpPr>
              <a:spLocks noChangeArrowheads="true"/>
            </p:cNvSpPr>
            <p:nvPr/>
          </p:nvSpPr>
          <p:spPr bwMode="auto">
            <a:xfrm>
              <a:off x="3879187" y="3222392"/>
              <a:ext cx="140957" cy="1626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  <p:sp>
          <p:nvSpPr>
            <p:cNvPr id="547" name="Rectangle 231"/>
            <p:cNvSpPr>
              <a:spLocks noChangeArrowheads="true"/>
            </p:cNvSpPr>
            <p:nvPr/>
          </p:nvSpPr>
          <p:spPr bwMode="auto">
            <a:xfrm>
              <a:off x="3879187" y="3269016"/>
              <a:ext cx="225531" cy="151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  <p:sp>
          <p:nvSpPr>
            <p:cNvPr id="548" name="Rectangle 232"/>
            <p:cNvSpPr>
              <a:spLocks noChangeArrowheads="true"/>
            </p:cNvSpPr>
            <p:nvPr/>
          </p:nvSpPr>
          <p:spPr bwMode="auto">
            <a:xfrm>
              <a:off x="3879187" y="3315640"/>
              <a:ext cx="225531" cy="151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  <p:sp>
          <p:nvSpPr>
            <p:cNvPr id="549" name="Rectangle 233"/>
            <p:cNvSpPr>
              <a:spLocks noChangeArrowheads="true"/>
            </p:cNvSpPr>
            <p:nvPr/>
          </p:nvSpPr>
          <p:spPr bwMode="auto">
            <a:xfrm>
              <a:off x="3879187" y="3361180"/>
              <a:ext cx="225531" cy="151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</p:grpSp>
      <p:grpSp>
        <p:nvGrpSpPr>
          <p:cNvPr id="550" name="组合 31"/>
          <p:cNvGrpSpPr/>
          <p:nvPr/>
        </p:nvGrpSpPr>
        <p:grpSpPr>
          <a:xfrm rot="0" flipH="false" flipV="false">
            <a:off x="5604784" y="3786962"/>
            <a:ext cx="443565" cy="418975"/>
            <a:chOff x="4882149" y="3025052"/>
            <a:chExt cx="489013" cy="461905"/>
          </a:xfrm>
          <a:solidFill>
            <a:schemeClr val="bg1"/>
          </a:solidFill>
        </p:grpSpPr>
        <p:sp>
          <p:nvSpPr>
            <p:cNvPr id="551" name="Freeform 250"/>
            <p:cNvSpPr/>
            <p:nvPr/>
          </p:nvSpPr>
          <p:spPr bwMode="auto">
            <a:xfrm>
              <a:off x="4882149" y="3161672"/>
              <a:ext cx="468411" cy="325285"/>
            </a:xfrm>
            <a:custGeom>
              <a:avLst/>
              <a:gdLst>
                <a:gd name="T0" fmla="*/ 102 w 183"/>
                <a:gd name="T1" fmla="*/ 127 h 127"/>
                <a:gd name="T2" fmla="*/ 65 w 183"/>
                <a:gd name="T3" fmla="*/ 119 h 127"/>
                <a:gd name="T4" fmla="*/ 20 w 183"/>
                <a:gd name="T5" fmla="*/ 0 h 127"/>
                <a:gd name="T6" fmla="*/ 50 w 183"/>
                <a:gd name="T7" fmla="*/ 14 h 127"/>
                <a:gd name="T8" fmla="*/ 78 w 183"/>
                <a:gd name="T9" fmla="*/ 89 h 127"/>
                <a:gd name="T10" fmla="*/ 154 w 183"/>
                <a:gd name="T11" fmla="*/ 60 h 127"/>
                <a:gd name="T12" fmla="*/ 183 w 183"/>
                <a:gd name="T13" fmla="*/ 74 h 127"/>
                <a:gd name="T14" fmla="*/ 134 w 183"/>
                <a:gd name="T15" fmla="*/ 121 h 127"/>
                <a:gd name="T16" fmla="*/ 102 w 183"/>
                <a:gd name="T17" fmla="*/ 12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3" h="127">
                  <a:moveTo>
                    <a:pt x="102" y="127"/>
                  </a:moveTo>
                  <a:cubicBezTo>
                    <a:pt x="89" y="127"/>
                    <a:pt x="77" y="124"/>
                    <a:pt x="65" y="119"/>
                  </a:cubicBezTo>
                  <a:cubicBezTo>
                    <a:pt x="20" y="98"/>
                    <a:pt x="0" y="45"/>
                    <a:pt x="20" y="0"/>
                  </a:cubicBezTo>
                  <a:cubicBezTo>
                    <a:pt x="50" y="14"/>
                    <a:pt x="50" y="14"/>
                    <a:pt x="50" y="14"/>
                  </a:cubicBezTo>
                  <a:cubicBezTo>
                    <a:pt x="37" y="42"/>
                    <a:pt x="50" y="76"/>
                    <a:pt x="78" y="89"/>
                  </a:cubicBezTo>
                  <a:cubicBezTo>
                    <a:pt x="107" y="102"/>
                    <a:pt x="141" y="89"/>
                    <a:pt x="154" y="60"/>
                  </a:cubicBezTo>
                  <a:cubicBezTo>
                    <a:pt x="183" y="74"/>
                    <a:pt x="183" y="74"/>
                    <a:pt x="183" y="74"/>
                  </a:cubicBezTo>
                  <a:cubicBezTo>
                    <a:pt x="174" y="96"/>
                    <a:pt x="156" y="112"/>
                    <a:pt x="134" y="121"/>
                  </a:cubicBezTo>
                  <a:cubicBezTo>
                    <a:pt x="123" y="125"/>
                    <a:pt x="112" y="127"/>
                    <a:pt x="102" y="1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  <p:sp>
          <p:nvSpPr>
            <p:cNvPr id="552" name="Freeform 251"/>
            <p:cNvSpPr/>
            <p:nvPr/>
          </p:nvSpPr>
          <p:spPr bwMode="auto">
            <a:xfrm>
              <a:off x="4942869" y="3028305"/>
              <a:ext cx="179991" cy="148547"/>
            </a:xfrm>
            <a:custGeom>
              <a:avLst/>
              <a:gdLst>
                <a:gd name="T0" fmla="*/ 70 w 70"/>
                <a:gd name="T1" fmla="*/ 0 h 58"/>
                <a:gd name="T2" fmla="*/ 8 w 70"/>
                <a:gd name="T3" fmla="*/ 33 h 58"/>
                <a:gd name="T4" fmla="*/ 0 w 70"/>
                <a:gd name="T5" fmla="*/ 45 h 58"/>
                <a:gd name="T6" fmla="*/ 30 w 70"/>
                <a:gd name="T7" fmla="*/ 58 h 58"/>
                <a:gd name="T8" fmla="*/ 33 w 70"/>
                <a:gd name="T9" fmla="*/ 53 h 58"/>
                <a:gd name="T10" fmla="*/ 70 w 70"/>
                <a:gd name="T11" fmla="*/ 33 h 58"/>
                <a:gd name="T12" fmla="*/ 70 w 70"/>
                <a:gd name="T13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" h="58">
                  <a:moveTo>
                    <a:pt x="70" y="0"/>
                  </a:moveTo>
                  <a:cubicBezTo>
                    <a:pt x="45" y="2"/>
                    <a:pt x="23" y="14"/>
                    <a:pt x="8" y="33"/>
                  </a:cubicBezTo>
                  <a:cubicBezTo>
                    <a:pt x="5" y="37"/>
                    <a:pt x="2" y="41"/>
                    <a:pt x="0" y="45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1" y="57"/>
                    <a:pt x="32" y="55"/>
                    <a:pt x="33" y="53"/>
                  </a:cubicBezTo>
                  <a:cubicBezTo>
                    <a:pt x="42" y="42"/>
                    <a:pt x="55" y="35"/>
                    <a:pt x="70" y="33"/>
                  </a:cubicBezTo>
                  <a:lnTo>
                    <a:pt x="7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  <p:sp>
          <p:nvSpPr>
            <p:cNvPr id="553" name="Freeform 252"/>
            <p:cNvSpPr/>
            <p:nvPr/>
          </p:nvSpPr>
          <p:spPr bwMode="auto">
            <a:xfrm>
              <a:off x="5284419" y="3276606"/>
              <a:ext cx="86743" cy="54214"/>
            </a:xfrm>
            <a:custGeom>
              <a:avLst/>
              <a:gdLst>
                <a:gd name="T0" fmla="*/ 1 w 34"/>
                <a:gd name="T1" fmla="*/ 0 h 21"/>
                <a:gd name="T2" fmla="*/ 0 w 34"/>
                <a:gd name="T3" fmla="*/ 8 h 21"/>
                <a:gd name="T4" fmla="*/ 29 w 34"/>
                <a:gd name="T5" fmla="*/ 21 h 21"/>
                <a:gd name="T6" fmla="*/ 34 w 34"/>
                <a:gd name="T7" fmla="*/ 0 h 21"/>
                <a:gd name="T8" fmla="*/ 1 w 34"/>
                <a:gd name="T9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21">
                  <a:moveTo>
                    <a:pt x="1" y="0"/>
                  </a:moveTo>
                  <a:cubicBezTo>
                    <a:pt x="1" y="3"/>
                    <a:pt x="0" y="5"/>
                    <a:pt x="0" y="8"/>
                  </a:cubicBezTo>
                  <a:cubicBezTo>
                    <a:pt x="29" y="21"/>
                    <a:pt x="29" y="21"/>
                    <a:pt x="29" y="21"/>
                  </a:cubicBezTo>
                  <a:cubicBezTo>
                    <a:pt x="32" y="14"/>
                    <a:pt x="33" y="7"/>
                    <a:pt x="34" y="0"/>
                  </a:cubicBezTo>
                  <a:lnTo>
                    <a:pt x="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  <p:sp>
          <p:nvSpPr>
            <p:cNvPr id="554" name="Freeform 253"/>
            <p:cNvSpPr/>
            <p:nvPr/>
          </p:nvSpPr>
          <p:spPr bwMode="auto">
            <a:xfrm>
              <a:off x="5143462" y="3025052"/>
              <a:ext cx="227700" cy="230953"/>
            </a:xfrm>
            <a:custGeom>
              <a:avLst/>
              <a:gdLst>
                <a:gd name="T0" fmla="*/ 89 w 89"/>
                <a:gd name="T1" fmla="*/ 90 h 90"/>
                <a:gd name="T2" fmla="*/ 57 w 89"/>
                <a:gd name="T3" fmla="*/ 90 h 90"/>
                <a:gd name="T4" fmla="*/ 0 w 89"/>
                <a:gd name="T5" fmla="*/ 33 h 90"/>
                <a:gd name="T6" fmla="*/ 0 w 89"/>
                <a:gd name="T7" fmla="*/ 0 h 90"/>
                <a:gd name="T8" fmla="*/ 89 w 89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90">
                  <a:moveTo>
                    <a:pt x="89" y="90"/>
                  </a:moveTo>
                  <a:cubicBezTo>
                    <a:pt x="57" y="90"/>
                    <a:pt x="57" y="90"/>
                    <a:pt x="57" y="90"/>
                  </a:cubicBezTo>
                  <a:cubicBezTo>
                    <a:pt x="57" y="59"/>
                    <a:pt x="31" y="33"/>
                    <a:pt x="0" y="3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9" y="0"/>
                    <a:pt x="89" y="41"/>
                    <a:pt x="89" y="9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  <p:sp>
          <p:nvSpPr>
            <p:cNvPr id="555" name="Rectangle 254"/>
            <p:cNvSpPr>
              <a:spLocks noChangeArrowheads="true"/>
            </p:cNvSpPr>
            <p:nvPr/>
          </p:nvSpPr>
          <p:spPr bwMode="auto">
            <a:xfrm>
              <a:off x="5058888" y="3284196"/>
              <a:ext cx="43371" cy="5421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  <p:sp>
          <p:nvSpPr>
            <p:cNvPr id="556" name="Rectangle 255"/>
            <p:cNvSpPr>
              <a:spLocks noChangeArrowheads="true"/>
            </p:cNvSpPr>
            <p:nvPr/>
          </p:nvSpPr>
          <p:spPr bwMode="auto">
            <a:xfrm>
              <a:off x="5122860" y="3218054"/>
              <a:ext cx="41203" cy="12035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  <p:sp>
          <p:nvSpPr>
            <p:cNvPr id="557" name="Rectangle 256"/>
            <p:cNvSpPr>
              <a:spLocks noChangeArrowheads="true"/>
            </p:cNvSpPr>
            <p:nvPr/>
          </p:nvSpPr>
          <p:spPr bwMode="auto">
            <a:xfrm>
              <a:off x="5184664" y="3182273"/>
              <a:ext cx="41203" cy="15613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</p:grpSp>
      <p:grpSp>
        <p:nvGrpSpPr>
          <p:cNvPr id="558" name="组合 43"/>
          <p:cNvGrpSpPr/>
          <p:nvPr/>
        </p:nvGrpSpPr>
        <p:grpSpPr>
          <a:xfrm rot="0" flipH="false" flipV="false">
            <a:off x="5635765" y="5138964"/>
            <a:ext cx="381601" cy="390454"/>
            <a:chOff x="7094088" y="3043485"/>
            <a:chExt cx="420702" cy="430461"/>
          </a:xfrm>
          <a:solidFill>
            <a:schemeClr val="bg1"/>
          </a:solidFill>
        </p:grpSpPr>
        <p:sp>
          <p:nvSpPr>
            <p:cNvPr id="559" name="Freeform 833"/>
            <p:cNvSpPr>
              <a:spLocks noEditPoints="true"/>
            </p:cNvSpPr>
            <p:nvPr/>
          </p:nvSpPr>
          <p:spPr bwMode="auto">
            <a:xfrm>
              <a:off x="7094088" y="3207212"/>
              <a:ext cx="185413" cy="266734"/>
            </a:xfrm>
            <a:custGeom>
              <a:avLst/>
              <a:gdLst>
                <a:gd name="T0" fmla="*/ 95 w 171"/>
                <a:gd name="T1" fmla="*/ 24 h 246"/>
                <a:gd name="T2" fmla="*/ 147 w 171"/>
                <a:gd name="T3" fmla="*/ 201 h 246"/>
                <a:gd name="T4" fmla="*/ 76 w 171"/>
                <a:gd name="T5" fmla="*/ 223 h 246"/>
                <a:gd name="T6" fmla="*/ 24 w 171"/>
                <a:gd name="T7" fmla="*/ 43 h 246"/>
                <a:gd name="T8" fmla="*/ 95 w 171"/>
                <a:gd name="T9" fmla="*/ 24 h 246"/>
                <a:gd name="T10" fmla="*/ 107 w 171"/>
                <a:gd name="T11" fmla="*/ 0 h 246"/>
                <a:gd name="T12" fmla="*/ 90 w 171"/>
                <a:gd name="T13" fmla="*/ 5 h 246"/>
                <a:gd name="T14" fmla="*/ 17 w 171"/>
                <a:gd name="T15" fmla="*/ 26 h 246"/>
                <a:gd name="T16" fmla="*/ 0 w 171"/>
                <a:gd name="T17" fmla="*/ 31 h 246"/>
                <a:gd name="T18" fmla="*/ 5 w 171"/>
                <a:gd name="T19" fmla="*/ 50 h 246"/>
                <a:gd name="T20" fmla="*/ 57 w 171"/>
                <a:gd name="T21" fmla="*/ 227 h 246"/>
                <a:gd name="T22" fmla="*/ 64 w 171"/>
                <a:gd name="T23" fmla="*/ 246 h 246"/>
                <a:gd name="T24" fmla="*/ 81 w 171"/>
                <a:gd name="T25" fmla="*/ 241 h 246"/>
                <a:gd name="T26" fmla="*/ 152 w 171"/>
                <a:gd name="T27" fmla="*/ 220 h 246"/>
                <a:gd name="T28" fmla="*/ 171 w 171"/>
                <a:gd name="T29" fmla="*/ 215 h 246"/>
                <a:gd name="T30" fmla="*/ 166 w 171"/>
                <a:gd name="T31" fmla="*/ 197 h 246"/>
                <a:gd name="T32" fmla="*/ 114 w 171"/>
                <a:gd name="T33" fmla="*/ 17 h 246"/>
                <a:gd name="T34" fmla="*/ 107 w 171"/>
                <a:gd name="T35" fmla="*/ 0 h 246"/>
                <a:gd name="T36" fmla="*/ 107 w 171"/>
                <a:gd name="T37" fmla="*/ 0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71" h="246">
                  <a:moveTo>
                    <a:pt x="95" y="24"/>
                  </a:moveTo>
                  <a:lnTo>
                    <a:pt x="147" y="201"/>
                  </a:lnTo>
                  <a:lnTo>
                    <a:pt x="76" y="223"/>
                  </a:lnTo>
                  <a:lnTo>
                    <a:pt x="24" y="43"/>
                  </a:lnTo>
                  <a:lnTo>
                    <a:pt x="95" y="24"/>
                  </a:lnTo>
                  <a:close/>
                  <a:moveTo>
                    <a:pt x="107" y="0"/>
                  </a:moveTo>
                  <a:lnTo>
                    <a:pt x="90" y="5"/>
                  </a:lnTo>
                  <a:lnTo>
                    <a:pt x="17" y="26"/>
                  </a:lnTo>
                  <a:lnTo>
                    <a:pt x="0" y="31"/>
                  </a:lnTo>
                  <a:lnTo>
                    <a:pt x="5" y="50"/>
                  </a:lnTo>
                  <a:lnTo>
                    <a:pt x="57" y="227"/>
                  </a:lnTo>
                  <a:lnTo>
                    <a:pt x="64" y="246"/>
                  </a:lnTo>
                  <a:lnTo>
                    <a:pt x="81" y="241"/>
                  </a:lnTo>
                  <a:lnTo>
                    <a:pt x="152" y="220"/>
                  </a:lnTo>
                  <a:lnTo>
                    <a:pt x="171" y="215"/>
                  </a:lnTo>
                  <a:lnTo>
                    <a:pt x="166" y="197"/>
                  </a:lnTo>
                  <a:lnTo>
                    <a:pt x="114" y="17"/>
                  </a:lnTo>
                  <a:lnTo>
                    <a:pt x="107" y="0"/>
                  </a:lnTo>
                  <a:lnTo>
                    <a:pt x="1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  <p:sp>
          <p:nvSpPr>
            <p:cNvPr id="560" name="Freeform 834"/>
            <p:cNvSpPr>
              <a:spLocks noEditPoints="true"/>
            </p:cNvSpPr>
            <p:nvPr/>
          </p:nvSpPr>
          <p:spPr bwMode="auto">
            <a:xfrm>
              <a:off x="7094088" y="3207212"/>
              <a:ext cx="185413" cy="266734"/>
            </a:xfrm>
            <a:custGeom>
              <a:avLst/>
              <a:gdLst>
                <a:gd name="T0" fmla="*/ 95 w 171"/>
                <a:gd name="T1" fmla="*/ 24 h 246"/>
                <a:gd name="T2" fmla="*/ 147 w 171"/>
                <a:gd name="T3" fmla="*/ 201 h 246"/>
                <a:gd name="T4" fmla="*/ 76 w 171"/>
                <a:gd name="T5" fmla="*/ 223 h 246"/>
                <a:gd name="T6" fmla="*/ 24 w 171"/>
                <a:gd name="T7" fmla="*/ 43 h 246"/>
                <a:gd name="T8" fmla="*/ 95 w 171"/>
                <a:gd name="T9" fmla="*/ 24 h 246"/>
                <a:gd name="T10" fmla="*/ 107 w 171"/>
                <a:gd name="T11" fmla="*/ 0 h 246"/>
                <a:gd name="T12" fmla="*/ 90 w 171"/>
                <a:gd name="T13" fmla="*/ 5 h 246"/>
                <a:gd name="T14" fmla="*/ 17 w 171"/>
                <a:gd name="T15" fmla="*/ 26 h 246"/>
                <a:gd name="T16" fmla="*/ 0 w 171"/>
                <a:gd name="T17" fmla="*/ 31 h 246"/>
                <a:gd name="T18" fmla="*/ 5 w 171"/>
                <a:gd name="T19" fmla="*/ 50 h 246"/>
                <a:gd name="T20" fmla="*/ 57 w 171"/>
                <a:gd name="T21" fmla="*/ 227 h 246"/>
                <a:gd name="T22" fmla="*/ 64 w 171"/>
                <a:gd name="T23" fmla="*/ 246 h 246"/>
                <a:gd name="T24" fmla="*/ 81 w 171"/>
                <a:gd name="T25" fmla="*/ 241 h 246"/>
                <a:gd name="T26" fmla="*/ 152 w 171"/>
                <a:gd name="T27" fmla="*/ 220 h 246"/>
                <a:gd name="T28" fmla="*/ 171 w 171"/>
                <a:gd name="T29" fmla="*/ 215 h 246"/>
                <a:gd name="T30" fmla="*/ 166 w 171"/>
                <a:gd name="T31" fmla="*/ 197 h 246"/>
                <a:gd name="T32" fmla="*/ 114 w 171"/>
                <a:gd name="T33" fmla="*/ 17 h 246"/>
                <a:gd name="T34" fmla="*/ 107 w 171"/>
                <a:gd name="T35" fmla="*/ 0 h 246"/>
                <a:gd name="T36" fmla="*/ 107 w 171"/>
                <a:gd name="T37" fmla="*/ 0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71" h="246">
                  <a:moveTo>
                    <a:pt x="95" y="24"/>
                  </a:moveTo>
                  <a:lnTo>
                    <a:pt x="147" y="201"/>
                  </a:lnTo>
                  <a:lnTo>
                    <a:pt x="76" y="223"/>
                  </a:lnTo>
                  <a:lnTo>
                    <a:pt x="24" y="43"/>
                  </a:lnTo>
                  <a:lnTo>
                    <a:pt x="95" y="24"/>
                  </a:lnTo>
                  <a:moveTo>
                    <a:pt x="107" y="0"/>
                  </a:moveTo>
                  <a:lnTo>
                    <a:pt x="90" y="5"/>
                  </a:lnTo>
                  <a:lnTo>
                    <a:pt x="17" y="26"/>
                  </a:lnTo>
                  <a:lnTo>
                    <a:pt x="0" y="31"/>
                  </a:lnTo>
                  <a:lnTo>
                    <a:pt x="5" y="50"/>
                  </a:lnTo>
                  <a:lnTo>
                    <a:pt x="57" y="227"/>
                  </a:lnTo>
                  <a:lnTo>
                    <a:pt x="64" y="246"/>
                  </a:lnTo>
                  <a:lnTo>
                    <a:pt x="81" y="241"/>
                  </a:lnTo>
                  <a:lnTo>
                    <a:pt x="152" y="220"/>
                  </a:lnTo>
                  <a:lnTo>
                    <a:pt x="171" y="215"/>
                  </a:lnTo>
                  <a:lnTo>
                    <a:pt x="166" y="197"/>
                  </a:lnTo>
                  <a:lnTo>
                    <a:pt x="114" y="17"/>
                  </a:lnTo>
                  <a:lnTo>
                    <a:pt x="107" y="0"/>
                  </a:lnTo>
                  <a:lnTo>
                    <a:pt x="107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  <p:sp>
          <p:nvSpPr>
            <p:cNvPr id="561" name="Freeform 835"/>
            <p:cNvSpPr/>
            <p:nvPr/>
          </p:nvSpPr>
          <p:spPr bwMode="auto">
            <a:xfrm>
              <a:off x="7217696" y="3043485"/>
              <a:ext cx="297094" cy="338297"/>
            </a:xfrm>
            <a:custGeom>
              <a:avLst/>
              <a:gdLst>
                <a:gd name="T0" fmla="*/ 111 w 116"/>
                <a:gd name="T1" fmla="*/ 93 h 132"/>
                <a:gd name="T2" fmla="*/ 104 w 116"/>
                <a:gd name="T3" fmla="*/ 105 h 132"/>
                <a:gd name="T4" fmla="*/ 104 w 116"/>
                <a:gd name="T5" fmla="*/ 108 h 132"/>
                <a:gd name="T6" fmla="*/ 94 w 116"/>
                <a:gd name="T7" fmla="*/ 121 h 132"/>
                <a:gd name="T8" fmla="*/ 93 w 116"/>
                <a:gd name="T9" fmla="*/ 126 h 132"/>
                <a:gd name="T10" fmla="*/ 79 w 116"/>
                <a:gd name="T11" fmla="*/ 132 h 132"/>
                <a:gd name="T12" fmla="*/ 74 w 116"/>
                <a:gd name="T13" fmla="*/ 132 h 132"/>
                <a:gd name="T14" fmla="*/ 42 w 116"/>
                <a:gd name="T15" fmla="*/ 129 h 132"/>
                <a:gd name="T16" fmla="*/ 31 w 116"/>
                <a:gd name="T17" fmla="*/ 128 h 132"/>
                <a:gd name="T18" fmla="*/ 16 w 116"/>
                <a:gd name="T19" fmla="*/ 130 h 132"/>
                <a:gd name="T20" fmla="*/ 0 w 116"/>
                <a:gd name="T21" fmla="*/ 74 h 132"/>
                <a:gd name="T22" fmla="*/ 35 w 116"/>
                <a:gd name="T23" fmla="*/ 35 h 132"/>
                <a:gd name="T24" fmla="*/ 37 w 116"/>
                <a:gd name="T25" fmla="*/ 6 h 132"/>
                <a:gd name="T26" fmla="*/ 48 w 116"/>
                <a:gd name="T27" fmla="*/ 0 h 132"/>
                <a:gd name="T28" fmla="*/ 60 w 116"/>
                <a:gd name="T29" fmla="*/ 31 h 132"/>
                <a:gd name="T30" fmla="*/ 59 w 116"/>
                <a:gd name="T31" fmla="*/ 40 h 132"/>
                <a:gd name="T32" fmla="*/ 58 w 116"/>
                <a:gd name="T33" fmla="*/ 48 h 132"/>
                <a:gd name="T34" fmla="*/ 95 w 116"/>
                <a:gd name="T35" fmla="*/ 56 h 132"/>
                <a:gd name="T36" fmla="*/ 98 w 116"/>
                <a:gd name="T37" fmla="*/ 56 h 132"/>
                <a:gd name="T38" fmla="*/ 116 w 116"/>
                <a:gd name="T39" fmla="*/ 73 h 132"/>
                <a:gd name="T40" fmla="*/ 110 w 116"/>
                <a:gd name="T41" fmla="*/ 86 h 132"/>
                <a:gd name="T42" fmla="*/ 111 w 116"/>
                <a:gd name="T43" fmla="*/ 93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16" h="132">
                  <a:moveTo>
                    <a:pt x="111" y="93"/>
                  </a:moveTo>
                  <a:cubicBezTo>
                    <a:pt x="111" y="98"/>
                    <a:pt x="108" y="102"/>
                    <a:pt x="104" y="105"/>
                  </a:cubicBezTo>
                  <a:cubicBezTo>
                    <a:pt x="104" y="106"/>
                    <a:pt x="104" y="107"/>
                    <a:pt x="104" y="108"/>
                  </a:cubicBezTo>
                  <a:cubicBezTo>
                    <a:pt x="104" y="114"/>
                    <a:pt x="100" y="119"/>
                    <a:pt x="94" y="121"/>
                  </a:cubicBezTo>
                  <a:cubicBezTo>
                    <a:pt x="94" y="123"/>
                    <a:pt x="94" y="124"/>
                    <a:pt x="93" y="126"/>
                  </a:cubicBezTo>
                  <a:cubicBezTo>
                    <a:pt x="91" y="131"/>
                    <a:pt x="85" y="132"/>
                    <a:pt x="79" y="132"/>
                  </a:cubicBezTo>
                  <a:cubicBezTo>
                    <a:pt x="77" y="132"/>
                    <a:pt x="75" y="132"/>
                    <a:pt x="74" y="132"/>
                  </a:cubicBezTo>
                  <a:cubicBezTo>
                    <a:pt x="67" y="131"/>
                    <a:pt x="55" y="130"/>
                    <a:pt x="42" y="129"/>
                  </a:cubicBezTo>
                  <a:cubicBezTo>
                    <a:pt x="38" y="128"/>
                    <a:pt x="34" y="128"/>
                    <a:pt x="31" y="128"/>
                  </a:cubicBezTo>
                  <a:cubicBezTo>
                    <a:pt x="24" y="128"/>
                    <a:pt x="19" y="129"/>
                    <a:pt x="16" y="130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11" y="66"/>
                    <a:pt x="29" y="46"/>
                    <a:pt x="35" y="35"/>
                  </a:cubicBezTo>
                  <a:cubicBezTo>
                    <a:pt x="38" y="23"/>
                    <a:pt x="37" y="9"/>
                    <a:pt x="37" y="6"/>
                  </a:cubicBezTo>
                  <a:cubicBezTo>
                    <a:pt x="36" y="0"/>
                    <a:pt x="47" y="0"/>
                    <a:pt x="48" y="0"/>
                  </a:cubicBezTo>
                  <a:cubicBezTo>
                    <a:pt x="55" y="0"/>
                    <a:pt x="61" y="11"/>
                    <a:pt x="60" y="31"/>
                  </a:cubicBezTo>
                  <a:cubicBezTo>
                    <a:pt x="60" y="34"/>
                    <a:pt x="59" y="37"/>
                    <a:pt x="59" y="40"/>
                  </a:cubicBezTo>
                  <a:cubicBezTo>
                    <a:pt x="58" y="43"/>
                    <a:pt x="58" y="45"/>
                    <a:pt x="58" y="48"/>
                  </a:cubicBezTo>
                  <a:cubicBezTo>
                    <a:pt x="58" y="55"/>
                    <a:pt x="85" y="56"/>
                    <a:pt x="95" y="56"/>
                  </a:cubicBezTo>
                  <a:cubicBezTo>
                    <a:pt x="97" y="56"/>
                    <a:pt x="98" y="56"/>
                    <a:pt x="98" y="56"/>
                  </a:cubicBezTo>
                  <a:cubicBezTo>
                    <a:pt x="108" y="56"/>
                    <a:pt x="116" y="64"/>
                    <a:pt x="116" y="73"/>
                  </a:cubicBezTo>
                  <a:cubicBezTo>
                    <a:pt x="116" y="79"/>
                    <a:pt x="114" y="83"/>
                    <a:pt x="110" y="86"/>
                  </a:cubicBezTo>
                  <a:cubicBezTo>
                    <a:pt x="111" y="88"/>
                    <a:pt x="111" y="91"/>
                    <a:pt x="111" y="9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lang="zh-CN" b="true">
                <a:solidFill>
                  <a:srgbClr val="000000">
                    <a:alpha val="100000"/>
                  </a:srgbClr>
                </a:solidFill>
                <a:latin typeface="默认字体"/>
                <a:ea typeface="默认字体"/>
                <a:cs typeface="思源黑体 CN Medium"/>
              </a:endParaRPr>
            </a:p>
          </p:txBody>
        </p:sp>
      </p:grpSp>
      <p:sp>
        <p:nvSpPr>
          <p:cNvPr id="562" name="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660396" y="418039"/>
            <a:ext cx="10668000" cy="520700"/>
          </a:xfrm>
          <a:prstGeom prst="rect">
            <a:avLst/>
          </a:prstGeom>
          <a:noFill/>
        </p:spPr>
        <p:txBody>
          <a:bodyPr wrap="square" lIns="90000" tIns="46800" rIns="90000" bIns="46800" rtlCol="false" anchor="b" anchorCtr="false">
            <a:sp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zh-CN" sz="2800" b="true">
                <a:latin typeface="默认字体"/>
                <a:ea typeface="默认字体"/>
                <a:cs typeface="+mn-cs"/>
              </a:rPr>
              <a:t>发展历程</a:t>
            </a:r>
            <a:endParaRPr lang="en-US" sz="2800" b="true">
              <a:latin typeface="默认字体"/>
              <a:ea typeface="默认字体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>
  <p:cSld>
    <p:spTree>
      <p:nvGrpSpPr>
        <p:cNvPr id="563" name="" descr="{&quot;isTemplate&quot;:true,&quot;type&quot;:2,&quot;originSlideId&quot;:&quot;00000a&quot;}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标题 8"/>
          <p:cNvSpPr txBox="true"/>
          <p:nvPr/>
        </p:nvSpPr>
        <p:spPr>
          <a:xfrm>
            <a:off x="2133105" y="1765815"/>
            <a:ext cx="1443629" cy="77262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false" eaLnBrk="true" latinLnBrk="false" hangingPunct="true">
              <a:lnSpc>
                <a:spcPct val="90000"/>
              </a:lnSpc>
              <a:spcBef>
                <a:spcPct val="1"/>
              </a:spcBef>
              <a:buNone/>
              <a:defRPr lang="zh-CN" altLang="en-US" sz="2800" b="tru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altLang="zh-CN" sz="5400" dirty="false">
                <a:solidFill>
                  <a:schemeClr val="accent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02.</a:t>
            </a:r>
            <a:endParaRPr lang="en-GB" sz="6600" spc="300" dirty="false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565" name="标题 8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2133105" y="2661556"/>
            <a:ext cx="9435008" cy="991376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 defTabSz="914400" rtl="false" eaLnBrk="true" latinLnBrk="false" hangingPunct="true">
              <a:lnSpc>
                <a:spcPct val="90000"/>
              </a:lnSpc>
              <a:spcBef>
                <a:spcPct val="1"/>
              </a:spcBef>
              <a:buNone/>
              <a:defRPr lang="zh-CN" altLang="en-US" sz="6000" b="tru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l">
              <a:lnSpc>
                <a:spcPct val="100000"/>
              </a:lnSpc>
              <a:buNone/>
            </a:pPr>
            <a:r>
              <a:rPr lang="zh-CN" sz="5400" spc="300">
                <a:latin typeface="Microsoft YaHei"/>
                <a:ea typeface="Microsoft YaHei"/>
                <a:cs typeface="+mj-cs"/>
              </a:rPr>
              <a:t>多元业务布局</a:t>
            </a:r>
            <a:endParaRPr/>
          </a:p>
        </p:txBody>
      </p:sp>
      <p:sp>
        <p:nvSpPr>
          <p:cNvPr id="566" name="iṡliďé"/>
          <p:cNvSpPr/>
          <p:nvPr/>
        </p:nvSpPr>
        <p:spPr>
          <a:xfrm>
            <a:off x="10955135" y="641708"/>
            <a:ext cx="612978" cy="579536"/>
          </a:xfrm>
          <a:prstGeom prst="rect">
            <a:avLst/>
          </a:prstGeom>
          <a:gradFill flip="none" rotWithShape="true">
            <a:gsLst>
              <a:gs pos="0">
                <a:schemeClr val="accent1"/>
              </a:gs>
              <a:gs pos="61000">
                <a:schemeClr val="accent2">
                  <a:alpha val="40000"/>
                </a:schemeClr>
              </a:gs>
            </a:gsLst>
            <a:lin ang="2700000" scaled="true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lvl="0"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567" name="组合 13"/>
          <p:cNvGrpSpPr/>
          <p:nvPr/>
        </p:nvGrpSpPr>
        <p:grpSpPr>
          <a:xfrm>
            <a:off x="5561956" y="6125703"/>
            <a:ext cx="1105410" cy="45719"/>
            <a:chOff x="2000373" y="6117473"/>
            <a:chExt cx="1195538" cy="57600"/>
          </a:xfrm>
        </p:grpSpPr>
        <p:sp>
          <p:nvSpPr>
            <p:cNvPr id="568" name="ï$ľiḓè"/>
            <p:cNvSpPr/>
            <p:nvPr/>
          </p:nvSpPr>
          <p:spPr>
            <a:xfrm>
              <a:off x="2000373" y="6117473"/>
              <a:ext cx="324000" cy="57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  <p:sp>
          <p:nvSpPr>
            <p:cNvPr id="569" name="iśḻîḑê"/>
            <p:cNvSpPr/>
            <p:nvPr/>
          </p:nvSpPr>
          <p:spPr>
            <a:xfrm>
              <a:off x="2436142" y="6117473"/>
              <a:ext cx="324000" cy="576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  <p:sp>
          <p:nvSpPr>
            <p:cNvPr id="570" name="iṥḻiḓé"/>
            <p:cNvSpPr/>
            <p:nvPr/>
          </p:nvSpPr>
          <p:spPr>
            <a:xfrm>
              <a:off x="2871911" y="6117473"/>
              <a:ext cx="324000" cy="57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>
  <p:cSld>
    <p:spTree>
      <p:nvGrpSpPr>
        <p:cNvPr id="571" name="" descr="{&quot;isTemplate&quot;:true,&quot;type&quot;:&quot;page&quot;,&quot;originSlideId&quot;:&quot;000049&quot;}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2" name="" descr="{&quot;isTemplate&quot;:true,&quot;type&quot;:&quot;list&quot;,&quot;alignment&quot;:&quot;left&quot;,&quot;alignmentVertical&quot;:&quot;top&quot;,&quot;canOmit&quot;:false,&quot;scalable&quot;:false,&quot;minItemsCount&quot;:-1}"/>
          <p:cNvGrpSpPr/>
          <p:nvPr/>
        </p:nvGrpSpPr>
        <p:grpSpPr>
          <a:xfrm>
            <a:off x="996217" y="2144759"/>
            <a:ext cx="10199566" cy="4458640"/>
            <a:chOff x="996217" y="2144759"/>
            <a:chExt cx="10199566" cy="4458640"/>
          </a:xfrm>
        </p:grpSpPr>
        <p:grpSp>
          <p:nvGrpSpPr>
            <p:cNvPr id="573" name=""/>
            <p:cNvGrpSpPr/>
            <p:nvPr/>
          </p:nvGrpSpPr>
          <p:grpSpPr>
            <a:xfrm>
              <a:off x="996217" y="2144759"/>
              <a:ext cx="2880000" cy="4458640"/>
              <a:chOff x="996217" y="2144759"/>
              <a:chExt cx="2880000" cy="4458640"/>
            </a:xfrm>
          </p:grpSpPr>
          <p:sp>
            <p:nvSpPr>
              <p:cNvPr id="574" name="椭圆 10" descr="{&quot;isTemplate&quot;:true,&quot;type&quot;:&quot;title&quot;,&quot;canOmit&quot;:false,&quot;range&quot;:0}"/>
              <p:cNvSpPr>
                <a:spLocks noChangeAspect="true"/>
              </p:cNvSpPr>
              <p:nvPr/>
            </p:nvSpPr>
            <p:spPr>
              <a:xfrm>
                <a:off x="996217" y="2144759"/>
                <a:ext cx="2880000" cy="2880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false" anchor="ctr"/>
              <a:lstStyle/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zh-CN" sz="2200" b="true">
                    <a:solidFill>
                      <a:schemeClr val="bg1"/>
                    </a:solidFill>
                    <a:latin typeface="默认字体"/>
                    <a:ea typeface="默认字体"/>
                    <a:cs typeface="+mn-cs"/>
                  </a:rPr>
                  <a:t>网络架构设计</a:t>
                </a:r>
                <a:endParaRPr lang="en-US" sz="2200" b="true">
                  <a:solidFill>
                    <a:schemeClr val="bg1">
                      <a:alpha val="100000"/>
                    </a:schemeClr>
                  </a:solidFill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575" name="Tencent" descr="{&quot;isTemplate&quot;:true,&quot;type&quot;:&quot;content&quot;,&quot;canOmit&quot;:true,&quot;range&quot;:0}"/>
              <p:cNvSpPr txBox="true"/>
              <p:nvPr/>
            </p:nvSpPr>
            <p:spPr>
              <a:xfrm rot="0" flipH="false" flipV="false">
                <a:off x="1176217" y="5561464"/>
                <a:ext cx="2520000" cy="1041935"/>
              </a:xfrm>
              <a:prstGeom prst="rect">
                <a:avLst/>
              </a:prstGeom>
              <a:noFill/>
            </p:spPr>
            <p:txBody>
              <a:bodyPr wrap="square" rtlCol="false">
                <a:noAutofit/>
              </a:bodyPr>
              <a:lstStyle/>
              <a:p>
                <a:pPr marL="0" lvl="0" indent="0" algn="ctr">
                  <a:lnSpc>
                    <a:spcPct val="130000"/>
                  </a:lnSpc>
                  <a:buClrTx/>
                  <a:buSzPct val="25000"/>
                  <a:buFontTx/>
                  <a:buNone/>
                  <a:defRPr sz="1400">
                    <a:solidFill>
                      <a:schemeClr val="tx1">
                        <a:alpha val="100000"/>
                      </a:schemeClr>
                    </a:solidFill>
                    <a:latin typeface="Arial"/>
                    <a:ea typeface="黑体"/>
                    <a:cs typeface="+mn-cs"/>
                  </a:defRPr>
                </a:pPr>
                <a:r>
                  <a:rPr lang="zh-CN" sz="1400">
                    <a:solidFill>
                      <a:schemeClr val="tx1"/>
                    </a:solidFill>
                    <a:latin typeface="默认字体"/>
                    <a:ea typeface="默认字体"/>
                    <a:cs typeface="+mn-cs"/>
                  </a:rPr>
                  <a:t>提供全面的网络架构设计服务，包括需求分析、方案制定、实施及测试。</a:t>
                </a:r>
                <a:endParaRPr/>
              </a:p>
            </p:txBody>
          </p:sp>
          <p:sp>
            <p:nvSpPr>
              <p:cNvPr id="576" name="Tencent"/>
              <p:cNvSpPr/>
              <p:nvPr/>
            </p:nvSpPr>
            <p:spPr>
              <a:xfrm rot="0" flipH="false" flipV="false">
                <a:off x="2204443" y="5151488"/>
                <a:ext cx="463550" cy="3937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91440" tIns="45720" rIns="91440" bIns="45720" rtlCol="false" anchor="b" anchorCtr="false">
                <a:spAutoFit/>
              </a:bodyPr>
              <a:lstStyle/>
              <a:p>
                <a:pPr algn="ctr"/>
                <a:r>
                  <a:rPr lang="en-US" sz="2000" b="true">
                    <a:solidFill>
                      <a:schemeClr val="accent1">
                        <a:alpha val="100000"/>
                      </a:schemeClr>
                    </a:solidFill>
                    <a:latin typeface="默认字体"/>
                    <a:ea typeface="默认字体"/>
                    <a:cs typeface="+mn-cs"/>
                  </a:rPr>
                  <a:t>01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</p:grpSp>
        <p:grpSp>
          <p:nvGrpSpPr>
            <p:cNvPr id="577" name=""/>
            <p:cNvGrpSpPr/>
            <p:nvPr/>
          </p:nvGrpSpPr>
          <p:grpSpPr>
            <a:xfrm>
              <a:off x="4656000" y="2144759"/>
              <a:ext cx="2880000" cy="4458640"/>
              <a:chOff x="4656000" y="2144759"/>
              <a:chExt cx="2880000" cy="4458640"/>
            </a:xfrm>
          </p:grpSpPr>
          <p:sp>
            <p:nvSpPr>
              <p:cNvPr id="578" name="椭圆 11" descr="{&quot;isTemplate&quot;:true,&quot;type&quot;:&quot;title&quot;,&quot;canOmit&quot;:false,&quot;range&quot;:0}"/>
              <p:cNvSpPr>
                <a:spLocks noChangeAspect="true"/>
              </p:cNvSpPr>
              <p:nvPr/>
            </p:nvSpPr>
            <p:spPr>
              <a:xfrm>
                <a:off x="4656000" y="2144759"/>
                <a:ext cx="2880000" cy="288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false" anchor="ctr"/>
              <a:lstStyle/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zh-CN" sz="2200" b="true">
                    <a:solidFill>
                      <a:schemeClr val="bg1"/>
                    </a:solidFill>
                    <a:latin typeface="默认字体"/>
                    <a:ea typeface="默认字体"/>
                    <a:cs typeface="+mn-cs"/>
                  </a:rPr>
                  <a:t>服务器托管与维护</a:t>
                </a:r>
                <a:endParaRPr lang="en-US" sz="2200" b="true">
                  <a:solidFill>
                    <a:schemeClr val="bg1">
                      <a:alpha val="100000"/>
                    </a:schemeClr>
                  </a:solidFill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579" name="Tencent" descr="{&quot;isTemplate&quot;:true,&quot;type&quot;:&quot;content&quot;,&quot;canOmit&quot;:true,&quot;range&quot;:0}"/>
              <p:cNvSpPr txBox="true"/>
              <p:nvPr/>
            </p:nvSpPr>
            <p:spPr>
              <a:xfrm rot="0" flipH="false" flipV="false">
                <a:off x="4836000" y="5561464"/>
                <a:ext cx="2520000" cy="1041935"/>
              </a:xfrm>
              <a:prstGeom prst="rect">
                <a:avLst/>
              </a:prstGeom>
              <a:noFill/>
            </p:spPr>
            <p:txBody>
              <a:bodyPr wrap="square" rtlCol="false">
                <a:noAutofit/>
              </a:bodyPr>
              <a:lstStyle/>
              <a:p>
                <a:pPr marL="0" lvl="0" indent="0" algn="ctr">
                  <a:lnSpc>
                    <a:spcPct val="130000"/>
                  </a:lnSpc>
                  <a:buClrTx/>
                  <a:buSzPct val="25000"/>
                  <a:buFontTx/>
                  <a:buNone/>
                  <a:defRPr sz="1400">
                    <a:solidFill>
                      <a:schemeClr val="tx1">
                        <a:alpha val="100000"/>
                      </a:schemeClr>
                    </a:solidFill>
                    <a:latin typeface="Arial"/>
                    <a:ea typeface="黑体"/>
                    <a:cs typeface="+mn-cs"/>
                  </a:defRPr>
                </a:pPr>
                <a:r>
                  <a:rPr lang="zh-CN" sz="1400">
                    <a:solidFill>
                      <a:schemeClr val="tx1"/>
                    </a:solidFill>
                    <a:latin typeface="默认字体"/>
                    <a:ea typeface="默认字体"/>
                    <a:cs typeface="+mn-cs"/>
                  </a:rPr>
                  <a:t>提供专业的服务器托管服务，确保数据安全可靠，并提供技术支持和维护。</a:t>
                </a:r>
                <a:endParaRPr/>
              </a:p>
            </p:txBody>
          </p:sp>
          <p:sp>
            <p:nvSpPr>
              <p:cNvPr id="580" name="Tencent"/>
              <p:cNvSpPr/>
              <p:nvPr/>
            </p:nvSpPr>
            <p:spPr>
              <a:xfrm rot="0" flipH="false" flipV="false">
                <a:off x="5864226" y="5151488"/>
                <a:ext cx="463550" cy="3937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91440" tIns="45720" rIns="91440" bIns="45720" rtlCol="false" anchor="b" anchorCtr="false">
                <a:spAutoFit/>
              </a:bodyPr>
              <a:lstStyle/>
              <a:p>
                <a:pPr algn="ctr"/>
                <a:r>
                  <a:rPr lang="en-US" sz="2000" b="true">
                    <a:solidFill>
                      <a:schemeClr val="accent2">
                        <a:alpha val="100000"/>
                      </a:schemeClr>
                    </a:solidFill>
                    <a:latin typeface="默认字体"/>
                    <a:ea typeface="默认字体"/>
                    <a:cs typeface="+mn-cs"/>
                  </a:rPr>
                  <a:t>02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</p:grpSp>
        <p:grpSp>
          <p:nvGrpSpPr>
            <p:cNvPr id="581" name=""/>
            <p:cNvGrpSpPr/>
            <p:nvPr/>
          </p:nvGrpSpPr>
          <p:grpSpPr>
            <a:xfrm>
              <a:off x="8315783" y="2144759"/>
              <a:ext cx="2880000" cy="4458640"/>
              <a:chOff x="8315783" y="2144759"/>
              <a:chExt cx="2880000" cy="4458640"/>
            </a:xfrm>
          </p:grpSpPr>
          <p:sp>
            <p:nvSpPr>
              <p:cNvPr id="582" name="椭圆 12" descr="{&quot;isTemplate&quot;:true,&quot;type&quot;:&quot;title&quot;,&quot;canOmit&quot;:false,&quot;range&quot;:0}"/>
              <p:cNvSpPr>
                <a:spLocks noChangeAspect="true"/>
              </p:cNvSpPr>
              <p:nvPr/>
            </p:nvSpPr>
            <p:spPr>
              <a:xfrm>
                <a:off x="8315783" y="2144759"/>
                <a:ext cx="2880000" cy="28800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false" anchor="ctr"/>
              <a:lstStyle/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zh-CN" sz="2200" b="true">
                    <a:solidFill>
                      <a:schemeClr val="bg1"/>
                    </a:solidFill>
                    <a:latin typeface="默认字体"/>
                    <a:ea typeface="默认字体"/>
                    <a:cs typeface="+mn-cs"/>
                  </a:rPr>
                  <a:t>网络安全保障</a:t>
                </a:r>
                <a:endParaRPr lang="en-US" sz="2200" b="true">
                  <a:solidFill>
                    <a:schemeClr val="bg1">
                      <a:alpha val="100000"/>
                    </a:schemeClr>
                  </a:solidFill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583" name="Tencent" descr="{&quot;isTemplate&quot;:true,&quot;type&quot;:&quot;content&quot;,&quot;canOmit&quot;:true,&quot;range&quot;:0}"/>
              <p:cNvSpPr txBox="true"/>
              <p:nvPr/>
            </p:nvSpPr>
            <p:spPr>
              <a:xfrm rot="0" flipH="false" flipV="false">
                <a:off x="8495783" y="5561464"/>
                <a:ext cx="2520000" cy="1041935"/>
              </a:xfrm>
              <a:prstGeom prst="rect">
                <a:avLst/>
              </a:prstGeom>
              <a:noFill/>
            </p:spPr>
            <p:txBody>
              <a:bodyPr wrap="square" rtlCol="false">
                <a:noAutofit/>
              </a:bodyPr>
              <a:lstStyle/>
              <a:p>
                <a:pPr marL="0" lvl="0" indent="0" algn="ctr">
                  <a:lnSpc>
                    <a:spcPct val="130000"/>
                  </a:lnSpc>
                  <a:buClrTx/>
                  <a:buSzPct val="25000"/>
                  <a:buFontTx/>
                  <a:buNone/>
                  <a:defRPr sz="1400">
                    <a:solidFill>
                      <a:schemeClr val="tx1">
                        <a:alpha val="100000"/>
                      </a:schemeClr>
                    </a:solidFill>
                    <a:latin typeface="Arial"/>
                    <a:ea typeface="黑体"/>
                    <a:cs typeface="+mn-cs"/>
                  </a:defRPr>
                </a:pPr>
                <a:r>
                  <a:rPr lang="zh-CN" sz="1400">
                    <a:solidFill>
                      <a:schemeClr val="tx1"/>
                    </a:solidFill>
                    <a:latin typeface="默认字体"/>
                    <a:ea typeface="默认字体"/>
                    <a:cs typeface="+mn-cs"/>
                  </a:rPr>
                  <a:t>针对网络安全风险，提供定制化的解决方案，保护企业网络和数据。</a:t>
                </a:r>
                <a:endParaRPr/>
              </a:p>
            </p:txBody>
          </p:sp>
          <p:sp>
            <p:nvSpPr>
              <p:cNvPr id="584" name="Tencent"/>
              <p:cNvSpPr/>
              <p:nvPr/>
            </p:nvSpPr>
            <p:spPr>
              <a:xfrm rot="0" flipH="false" flipV="false">
                <a:off x="9524009" y="5151488"/>
                <a:ext cx="463550" cy="3937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91440" tIns="45720" rIns="91440" bIns="45720" rtlCol="false" anchor="b" anchorCtr="false">
                <a:spAutoFit/>
              </a:bodyPr>
              <a:lstStyle/>
              <a:p>
                <a:pPr algn="ctr"/>
                <a:r>
                  <a:rPr lang="en-US" sz="2000" b="true">
                    <a:solidFill>
                      <a:schemeClr val="accent3">
                        <a:alpha val="100000"/>
                      </a:schemeClr>
                    </a:solidFill>
                    <a:latin typeface="默认字体"/>
                    <a:ea typeface="默认字体"/>
                    <a:cs typeface="+mn-cs"/>
                  </a:rPr>
                  <a:t>03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</p:grpSp>
      </p:grpSp>
      <p:sp>
        <p:nvSpPr>
          <p:cNvPr id="585" name="Tencent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753805" y="643889"/>
            <a:ext cx="10699750" cy="641350"/>
          </a:xfrm>
          <a:prstGeom prst="rect">
            <a:avLst/>
          </a:prstGeom>
          <a:noFill/>
        </p:spPr>
        <p:txBody>
          <a:bodyPr wrap="square" lIns="90000" tIns="46800" rIns="90000" bIns="46800" rtlCol="false" anchor="t" anchorCtr="false">
            <a:sp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zh-CN" sz="3600" b="true">
                <a:latin typeface="默认字体"/>
                <a:ea typeface="默认字体"/>
                <a:cs typeface="+mn-cs"/>
              </a:rPr>
              <a:t>网络技术服务</a:t>
            </a:r>
            <a:endParaRPr lang="en-US" sz="3600" b="true">
              <a:latin typeface="默认字体"/>
              <a:ea typeface="默认字体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>
  <p:cSld>
    <p:spTree>
      <p:nvGrpSpPr>
        <p:cNvPr id="586" name="" descr="{&quot;isTemplate&quot;:true,&quot;type&quot;:&quot;page&quot;,&quot;originSlideId&quot;:&quot;f6db42ce&quot;}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" name="Oval 1"/>
          <p:cNvSpPr/>
          <p:nvPr/>
        </p:nvSpPr>
        <p:spPr>
          <a:xfrm rot="0" flipH="false" flipV="false">
            <a:off x="7168199" y="2215794"/>
            <a:ext cx="3456940" cy="3456940"/>
          </a:xfrm>
          <a:prstGeom prst="ellipse">
            <a:avLst/>
          </a:prstGeom>
          <a:noFill/>
          <a:ln w="19050">
            <a:solidFill>
              <a:schemeClr val="accent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sz="2400">
              <a:latin typeface="默认字体"/>
              <a:ea typeface="默认字体"/>
              <a:cs typeface="等线"/>
              <a:sym typeface="思源宋体 CN"/>
            </a:endParaRPr>
          </a:p>
        </p:txBody>
      </p:sp>
      <p:grpSp>
        <p:nvGrpSpPr>
          <p:cNvPr id="588" name="Group 2"/>
          <p:cNvGrpSpPr/>
          <p:nvPr/>
        </p:nvGrpSpPr>
        <p:grpSpPr>
          <a:xfrm rot="5400000" flipH="false" flipV="false">
            <a:off x="7977189" y="2251354"/>
            <a:ext cx="2138045" cy="1269365"/>
            <a:chOff x="1371600" y="1272983"/>
            <a:chExt cx="1603567" cy="952089"/>
          </a:xfrm>
          <a:solidFill>
            <a:schemeClr val="accent1">
              <a:alpha val="100000"/>
            </a:schemeClr>
          </a:solidFill>
        </p:grpSpPr>
        <p:sp>
          <p:nvSpPr>
            <p:cNvPr id="589" name="Rectangle: Rounded Corners 3"/>
            <p:cNvSpPr/>
            <p:nvPr/>
          </p:nvSpPr>
          <p:spPr>
            <a:xfrm>
              <a:off x="1371600" y="1733550"/>
              <a:ext cx="1524000" cy="3048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latin typeface="默认字体"/>
                <a:ea typeface="默认字体"/>
                <a:cs typeface="等线"/>
                <a:sym typeface="思源宋体 CN"/>
              </a:endParaRPr>
            </a:p>
          </p:txBody>
        </p:sp>
        <p:sp>
          <p:nvSpPr>
            <p:cNvPr id="590" name="Rectangle: Rounded Corners 4"/>
            <p:cNvSpPr/>
            <p:nvPr/>
          </p:nvSpPr>
          <p:spPr>
            <a:xfrm rot="2700000">
              <a:off x="2132204" y="1542065"/>
              <a:ext cx="842963" cy="3048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latin typeface="默认字体"/>
                <a:ea typeface="默认字体"/>
                <a:cs typeface="等线"/>
                <a:sym typeface="思源宋体 CN"/>
              </a:endParaRPr>
            </a:p>
          </p:txBody>
        </p:sp>
        <p:sp>
          <p:nvSpPr>
            <p:cNvPr id="591" name="Rectangle: Rounded Corners 5"/>
            <p:cNvSpPr/>
            <p:nvPr/>
          </p:nvSpPr>
          <p:spPr>
            <a:xfrm rot="18900000" flipV="true">
              <a:off x="2132204" y="1920272"/>
              <a:ext cx="842963" cy="3048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latin typeface="默认字体"/>
                <a:ea typeface="默认字体"/>
                <a:cs typeface="等线"/>
                <a:sym typeface="思源宋体 CN"/>
              </a:endParaRPr>
            </a:p>
          </p:txBody>
        </p:sp>
      </p:grpSp>
      <p:grpSp>
        <p:nvGrpSpPr>
          <p:cNvPr id="592" name="Group 6"/>
          <p:cNvGrpSpPr/>
          <p:nvPr/>
        </p:nvGrpSpPr>
        <p:grpSpPr>
          <a:xfrm rot="10800000" flipH="false" flipV="false">
            <a:off x="9104949" y="3499763"/>
            <a:ext cx="2138045" cy="1269365"/>
            <a:chOff x="1371600" y="1272983"/>
            <a:chExt cx="1603567" cy="952089"/>
          </a:xfrm>
          <a:solidFill>
            <a:schemeClr val="accent1">
              <a:alpha val="100000"/>
            </a:schemeClr>
          </a:solidFill>
        </p:grpSpPr>
        <p:sp>
          <p:nvSpPr>
            <p:cNvPr id="593" name="Rectangle: Rounded Corners 7"/>
            <p:cNvSpPr/>
            <p:nvPr/>
          </p:nvSpPr>
          <p:spPr>
            <a:xfrm>
              <a:off x="1371600" y="1733550"/>
              <a:ext cx="1524000" cy="3048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latin typeface="默认字体"/>
                <a:ea typeface="默认字体"/>
                <a:cs typeface="等线"/>
                <a:sym typeface="思源宋体 CN"/>
              </a:endParaRPr>
            </a:p>
          </p:txBody>
        </p:sp>
        <p:sp>
          <p:nvSpPr>
            <p:cNvPr id="594" name="Rectangle: Rounded Corners 8"/>
            <p:cNvSpPr/>
            <p:nvPr/>
          </p:nvSpPr>
          <p:spPr>
            <a:xfrm rot="2700000">
              <a:off x="2132204" y="1542065"/>
              <a:ext cx="842963" cy="3048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latin typeface="默认字体"/>
                <a:ea typeface="默认字体"/>
                <a:cs typeface="等线"/>
                <a:sym typeface="思源宋体 CN"/>
              </a:endParaRPr>
            </a:p>
          </p:txBody>
        </p:sp>
        <p:sp>
          <p:nvSpPr>
            <p:cNvPr id="595" name="Rectangle: Rounded Corners 9"/>
            <p:cNvSpPr/>
            <p:nvPr/>
          </p:nvSpPr>
          <p:spPr>
            <a:xfrm rot="18900000" flipV="true">
              <a:off x="2132204" y="1920272"/>
              <a:ext cx="842963" cy="3048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latin typeface="默认字体"/>
                <a:ea typeface="默认字体"/>
                <a:cs typeface="等线"/>
                <a:sym typeface="思源宋体 CN"/>
              </a:endParaRPr>
            </a:p>
          </p:txBody>
        </p:sp>
      </p:grpSp>
      <p:grpSp>
        <p:nvGrpSpPr>
          <p:cNvPr id="596" name="Group 10"/>
          <p:cNvGrpSpPr/>
          <p:nvPr/>
        </p:nvGrpSpPr>
        <p:grpSpPr>
          <a:xfrm rot="0" flipH="false" flipV="false">
            <a:off x="6549709" y="3113683"/>
            <a:ext cx="2138045" cy="1269365"/>
            <a:chOff x="1371600" y="1272983"/>
            <a:chExt cx="1603567" cy="952089"/>
          </a:xfrm>
          <a:solidFill>
            <a:schemeClr val="accent1">
              <a:alpha val="100000"/>
            </a:schemeClr>
          </a:solidFill>
        </p:grpSpPr>
        <p:sp>
          <p:nvSpPr>
            <p:cNvPr id="597" name="Rectangle: Rounded Corners 11"/>
            <p:cNvSpPr/>
            <p:nvPr/>
          </p:nvSpPr>
          <p:spPr>
            <a:xfrm>
              <a:off x="1371600" y="1733550"/>
              <a:ext cx="1524000" cy="3048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latin typeface="默认字体"/>
                <a:ea typeface="默认字体"/>
                <a:cs typeface="等线"/>
                <a:sym typeface="思源宋体 CN"/>
              </a:endParaRPr>
            </a:p>
          </p:txBody>
        </p:sp>
        <p:sp>
          <p:nvSpPr>
            <p:cNvPr id="598" name="Rectangle: Rounded Corners 12"/>
            <p:cNvSpPr/>
            <p:nvPr/>
          </p:nvSpPr>
          <p:spPr>
            <a:xfrm rot="2700000">
              <a:off x="2132204" y="1542065"/>
              <a:ext cx="842963" cy="3048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latin typeface="默认字体"/>
                <a:ea typeface="默认字体"/>
                <a:cs typeface="等线"/>
                <a:sym typeface="思源宋体 CN"/>
              </a:endParaRPr>
            </a:p>
          </p:txBody>
        </p:sp>
        <p:sp>
          <p:nvSpPr>
            <p:cNvPr id="599" name="Rectangle: Rounded Corners 13"/>
            <p:cNvSpPr/>
            <p:nvPr/>
          </p:nvSpPr>
          <p:spPr>
            <a:xfrm rot="18900000" flipV="true">
              <a:off x="2132204" y="1920272"/>
              <a:ext cx="842963" cy="3048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latin typeface="默认字体"/>
                <a:ea typeface="默认字体"/>
                <a:cs typeface="等线"/>
                <a:sym typeface="思源宋体 CN"/>
              </a:endParaRPr>
            </a:p>
          </p:txBody>
        </p:sp>
      </p:grpSp>
      <p:grpSp>
        <p:nvGrpSpPr>
          <p:cNvPr id="600" name="Group 30"/>
          <p:cNvGrpSpPr/>
          <p:nvPr/>
        </p:nvGrpSpPr>
        <p:grpSpPr>
          <a:xfrm rot="0" flipH="false" flipV="false">
            <a:off x="8073709" y="3934103"/>
            <a:ext cx="1269365" cy="2138045"/>
            <a:chOff x="5513615" y="3097307"/>
            <a:chExt cx="952089" cy="1603568"/>
          </a:xfrm>
          <a:solidFill>
            <a:schemeClr val="accent1">
              <a:alpha val="100000"/>
            </a:schemeClr>
          </a:solidFill>
        </p:grpSpPr>
        <p:sp>
          <p:nvSpPr>
            <p:cNvPr id="601" name="Rectangle: Rounded Corners 31"/>
            <p:cNvSpPr/>
            <p:nvPr/>
          </p:nvSpPr>
          <p:spPr>
            <a:xfrm rot="16200000">
              <a:off x="5364581" y="3786475"/>
              <a:ext cx="1524000" cy="3048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latin typeface="默认字体"/>
                <a:ea typeface="默认字体"/>
                <a:cs typeface="等线"/>
                <a:sym typeface="思源宋体 CN"/>
              </a:endParaRPr>
            </a:p>
          </p:txBody>
        </p:sp>
        <p:sp>
          <p:nvSpPr>
            <p:cNvPr id="602" name="Rectangle: Rounded Corners 32"/>
            <p:cNvSpPr/>
            <p:nvPr/>
          </p:nvSpPr>
          <p:spPr>
            <a:xfrm rot="18900000">
              <a:off x="5513615" y="3366389"/>
              <a:ext cx="842963" cy="3048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latin typeface="默认字体"/>
                <a:ea typeface="默认字体"/>
                <a:cs typeface="等线"/>
                <a:sym typeface="思源宋体 CN"/>
              </a:endParaRPr>
            </a:p>
          </p:txBody>
        </p:sp>
        <p:sp>
          <p:nvSpPr>
            <p:cNvPr id="603" name="Rectangle: Rounded Corners 33"/>
            <p:cNvSpPr/>
            <p:nvPr/>
          </p:nvSpPr>
          <p:spPr>
            <a:xfrm rot="13500000" flipV="true">
              <a:off x="5891822" y="3366389"/>
              <a:ext cx="842963" cy="3048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latin typeface="默认字体"/>
                <a:ea typeface="默认字体"/>
                <a:cs typeface="等线"/>
                <a:sym typeface="思源宋体 CN"/>
              </a:endParaRPr>
            </a:p>
          </p:txBody>
        </p:sp>
      </p:grpSp>
      <p:grpSp>
        <p:nvGrpSpPr>
          <p:cNvPr id="604" name="" descr="{&quot;isTemplate&quot;:true,&quot;type&quot;:&quot;list&quot;,&quot;alignment&quot;:&quot;left&quot;,&quot;alignmentVertical&quot;:&quot;top&quot;,&quot;canOmit&quot;:false,&quot;scalable&quot;:false,&quot;minItemsCount&quot;:-1}"/>
          <p:cNvGrpSpPr/>
          <p:nvPr/>
        </p:nvGrpSpPr>
        <p:grpSpPr>
          <a:xfrm rot="0" flipH="false" flipV="false">
            <a:off x="949007" y="1680366"/>
            <a:ext cx="5132706" cy="4682334"/>
            <a:chOff x="963294" y="1335283"/>
            <a:chExt cx="5132706" cy="4682334"/>
          </a:xfrm>
        </p:grpSpPr>
        <p:grpSp>
          <p:nvGrpSpPr>
            <p:cNvPr id="605" name=""/>
            <p:cNvGrpSpPr/>
            <p:nvPr/>
          </p:nvGrpSpPr>
          <p:grpSpPr>
            <a:xfrm rot="0">
              <a:off x="963294" y="1335283"/>
              <a:ext cx="5132706" cy="1454224"/>
              <a:chOff x="963294" y="1335283"/>
              <a:chExt cx="5132706" cy="1454224"/>
            </a:xfrm>
          </p:grpSpPr>
          <p:grpSp>
            <p:nvGrpSpPr>
              <p:cNvPr id="606" name="Group 14"/>
              <p:cNvGrpSpPr/>
              <p:nvPr/>
            </p:nvGrpSpPr>
            <p:grpSpPr>
              <a:xfrm rot="0" flipH="false" flipV="false">
                <a:off x="963294" y="1583249"/>
                <a:ext cx="546100" cy="549911"/>
                <a:chOff x="5931156" y="1399652"/>
                <a:chExt cx="644626" cy="649224"/>
              </a:xfrm>
            </p:grpSpPr>
            <p:sp>
              <p:nvSpPr>
                <p:cNvPr id="607" name="Oval 15"/>
                <p:cNvSpPr/>
                <p:nvPr/>
              </p:nvSpPr>
              <p:spPr>
                <a:xfrm>
                  <a:off x="5931156" y="1399652"/>
                  <a:ext cx="644626" cy="649224"/>
                </a:xfrm>
                <a:prstGeom prst="ellipse">
                  <a:avLst/>
                </a:prstGeom>
                <a:solidFill>
                  <a:schemeClr val="accent1">
                    <a:alpha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sz="1864">
                    <a:solidFill>
                      <a:schemeClr val="bg1">
                        <a:lumMod val="50000"/>
                        <a:alpha val="100000"/>
                      </a:schemeClr>
                    </a:solidFill>
                    <a:latin typeface="默认字体"/>
                    <a:ea typeface="默认字体"/>
                    <a:cs typeface="等线"/>
                    <a:sym typeface="思源宋体 CN"/>
                  </a:endParaRPr>
                </a:p>
              </p:txBody>
            </p:sp>
            <p:sp>
              <p:nvSpPr>
                <p:cNvPr id="608" name="Freeform: Shape 16"/>
                <p:cNvSpPr/>
                <p:nvPr/>
              </p:nvSpPr>
              <p:spPr bwMode="auto">
                <a:xfrm>
                  <a:off x="6057730" y="1551942"/>
                  <a:ext cx="400552" cy="359916"/>
                </a:xfrm>
                <a:custGeom>
                  <a:avLst/>
                  <a:gdLst/>
                  <a:ahLst/>
                  <a:cxnLst>
                    <a:cxn ang="0">
                      <a:pos x="23" y="39"/>
                    </a:cxn>
                    <a:cxn ang="0">
                      <a:pos x="21" y="41"/>
                    </a:cxn>
                    <a:cxn ang="0">
                      <a:pos x="20" y="41"/>
                    </a:cxn>
                    <a:cxn ang="0">
                      <a:pos x="19" y="40"/>
                    </a:cxn>
                    <a:cxn ang="0">
                      <a:pos x="0" y="22"/>
                    </a:cxn>
                    <a:cxn ang="0">
                      <a:pos x="0" y="19"/>
                    </a:cxn>
                    <a:cxn ang="0">
                      <a:pos x="19" y="1"/>
                    </a:cxn>
                    <a:cxn ang="0">
                      <a:pos x="21" y="0"/>
                    </a:cxn>
                    <a:cxn ang="0">
                      <a:pos x="23" y="2"/>
                    </a:cxn>
                    <a:cxn ang="0">
                      <a:pos x="23" y="5"/>
                    </a:cxn>
                    <a:cxn ang="0">
                      <a:pos x="8" y="19"/>
                    </a:cxn>
                    <a:cxn ang="0">
                      <a:pos x="8" y="22"/>
                    </a:cxn>
                    <a:cxn ang="0">
                      <a:pos x="23" y="36"/>
                    </a:cxn>
                    <a:cxn ang="0">
                      <a:pos x="23" y="39"/>
                    </a:cxn>
                    <a:cxn ang="0">
                      <a:pos x="58" y="57"/>
                    </a:cxn>
                    <a:cxn ang="0">
                      <a:pos x="57" y="57"/>
                    </a:cxn>
                    <a:cxn ang="0">
                      <a:pos x="57" y="57"/>
                    </a:cxn>
                    <a:cxn ang="0">
                      <a:pos x="56" y="56"/>
                    </a:cxn>
                    <a:cxn ang="0">
                      <a:pos x="52" y="36"/>
                    </a:cxn>
                    <a:cxn ang="0">
                      <a:pos x="36" y="30"/>
                    </a:cxn>
                    <a:cxn ang="0">
                      <a:pos x="36" y="39"/>
                    </a:cxn>
                    <a:cxn ang="0">
                      <a:pos x="35" y="41"/>
                    </a:cxn>
                    <a:cxn ang="0">
                      <a:pos x="34" y="41"/>
                    </a:cxn>
                    <a:cxn ang="0">
                      <a:pos x="32" y="40"/>
                    </a:cxn>
                    <a:cxn ang="0">
                      <a:pos x="14" y="22"/>
                    </a:cxn>
                    <a:cxn ang="0">
                      <a:pos x="14" y="19"/>
                    </a:cxn>
                    <a:cxn ang="0">
                      <a:pos x="32" y="1"/>
                    </a:cxn>
                    <a:cxn ang="0">
                      <a:pos x="35" y="0"/>
                    </a:cxn>
                    <a:cxn ang="0">
                      <a:pos x="36" y="2"/>
                    </a:cxn>
                    <a:cxn ang="0">
                      <a:pos x="36" y="12"/>
                    </a:cxn>
                    <a:cxn ang="0">
                      <a:pos x="58" y="20"/>
                    </a:cxn>
                    <a:cxn ang="0">
                      <a:pos x="64" y="38"/>
                    </a:cxn>
                    <a:cxn ang="0">
                      <a:pos x="58" y="57"/>
                    </a:cxn>
                  </a:cxnLst>
                  <a:rect l="0" t="0" r="r" b="b"/>
                  <a:pathLst>
                    <a:path w="64" h="57">
                      <a:moveTo>
                        <a:pt x="23" y="39"/>
                      </a:moveTo>
                      <a:cubicBezTo>
                        <a:pt x="23" y="40"/>
                        <a:pt x="22" y="41"/>
                        <a:pt x="21" y="41"/>
                      </a:cubicBezTo>
                      <a:cubicBezTo>
                        <a:pt x="21" y="41"/>
                        <a:pt x="21" y="41"/>
                        <a:pt x="20" y="41"/>
                      </a:cubicBezTo>
                      <a:cubicBezTo>
                        <a:pt x="20" y="41"/>
                        <a:pt x="19" y="41"/>
                        <a:pt x="19" y="40"/>
                      </a:cubicBezTo>
                      <a:cubicBezTo>
                        <a:pt x="0" y="22"/>
                        <a:pt x="0" y="22"/>
                        <a:pt x="0" y="22"/>
                      </a:cubicBezTo>
                      <a:cubicBezTo>
                        <a:pt x="0" y="21"/>
                        <a:pt x="0" y="20"/>
                        <a:pt x="0" y="19"/>
                      </a:cubicBezTo>
                      <a:cubicBezTo>
                        <a:pt x="19" y="1"/>
                        <a:pt x="19" y="1"/>
                        <a:pt x="19" y="1"/>
                      </a:cubicBezTo>
                      <a:cubicBezTo>
                        <a:pt x="19" y="0"/>
                        <a:pt x="20" y="0"/>
                        <a:pt x="21" y="0"/>
                      </a:cubicBezTo>
                      <a:cubicBezTo>
                        <a:pt x="22" y="1"/>
                        <a:pt x="23" y="1"/>
                        <a:pt x="23" y="2"/>
                      </a:cubicBezTo>
                      <a:cubicBezTo>
                        <a:pt x="23" y="5"/>
                        <a:pt x="23" y="5"/>
                        <a:pt x="23" y="5"/>
                      </a:cubicBezTo>
                      <a:cubicBezTo>
                        <a:pt x="8" y="19"/>
                        <a:pt x="8" y="19"/>
                        <a:pt x="8" y="19"/>
                      </a:cubicBezTo>
                      <a:cubicBezTo>
                        <a:pt x="8" y="20"/>
                        <a:pt x="8" y="21"/>
                        <a:pt x="8" y="22"/>
                      </a:cubicBezTo>
                      <a:cubicBezTo>
                        <a:pt x="23" y="36"/>
                        <a:pt x="23" y="36"/>
                        <a:pt x="23" y="36"/>
                      </a:cubicBezTo>
                      <a:lnTo>
                        <a:pt x="23" y="39"/>
                      </a:lnTo>
                      <a:close/>
                      <a:moveTo>
                        <a:pt x="58" y="57"/>
                      </a:moveTo>
                      <a:cubicBezTo>
                        <a:pt x="58" y="57"/>
                        <a:pt x="57" y="57"/>
                        <a:pt x="57" y="57"/>
                      </a:cubicBezTo>
                      <a:cubicBezTo>
                        <a:pt x="57" y="57"/>
                        <a:pt x="57" y="57"/>
                        <a:pt x="57" y="57"/>
                      </a:cubicBezTo>
                      <a:cubicBezTo>
                        <a:pt x="56" y="57"/>
                        <a:pt x="56" y="56"/>
                        <a:pt x="56" y="56"/>
                      </a:cubicBezTo>
                      <a:cubicBezTo>
                        <a:pt x="57" y="46"/>
                        <a:pt x="56" y="40"/>
                        <a:pt x="52" y="36"/>
                      </a:cubicBezTo>
                      <a:cubicBezTo>
                        <a:pt x="49" y="32"/>
                        <a:pt x="44" y="31"/>
                        <a:pt x="36" y="30"/>
                      </a:cubicBezTo>
                      <a:cubicBezTo>
                        <a:pt x="36" y="39"/>
                        <a:pt x="36" y="39"/>
                        <a:pt x="36" y="39"/>
                      </a:cubicBezTo>
                      <a:cubicBezTo>
                        <a:pt x="36" y="40"/>
                        <a:pt x="36" y="41"/>
                        <a:pt x="35" y="41"/>
                      </a:cubicBezTo>
                      <a:cubicBezTo>
                        <a:pt x="35" y="41"/>
                        <a:pt x="34" y="41"/>
                        <a:pt x="34" y="41"/>
                      </a:cubicBezTo>
                      <a:cubicBezTo>
                        <a:pt x="33" y="41"/>
                        <a:pt x="33" y="41"/>
                        <a:pt x="32" y="40"/>
                      </a:cubicBezTo>
                      <a:cubicBezTo>
                        <a:pt x="14" y="22"/>
                        <a:pt x="14" y="22"/>
                        <a:pt x="14" y="22"/>
                      </a:cubicBezTo>
                      <a:cubicBezTo>
                        <a:pt x="13" y="21"/>
                        <a:pt x="13" y="20"/>
                        <a:pt x="14" y="19"/>
                      </a:cubicBezTo>
                      <a:cubicBezTo>
                        <a:pt x="32" y="1"/>
                        <a:pt x="32" y="1"/>
                        <a:pt x="32" y="1"/>
                      </a:cubicBezTo>
                      <a:cubicBezTo>
                        <a:pt x="33" y="0"/>
                        <a:pt x="34" y="0"/>
                        <a:pt x="35" y="0"/>
                      </a:cubicBezTo>
                      <a:cubicBezTo>
                        <a:pt x="36" y="1"/>
                        <a:pt x="36" y="1"/>
                        <a:pt x="36" y="2"/>
                      </a:cubicBezTo>
                      <a:cubicBezTo>
                        <a:pt x="36" y="12"/>
                        <a:pt x="36" y="12"/>
                        <a:pt x="36" y="12"/>
                      </a:cubicBezTo>
                      <a:cubicBezTo>
                        <a:pt x="46" y="12"/>
                        <a:pt x="53" y="15"/>
                        <a:pt x="58" y="20"/>
                      </a:cubicBezTo>
                      <a:cubicBezTo>
                        <a:pt x="63" y="25"/>
                        <a:pt x="64" y="33"/>
                        <a:pt x="64" y="38"/>
                      </a:cubicBezTo>
                      <a:cubicBezTo>
                        <a:pt x="64" y="45"/>
                        <a:pt x="58" y="56"/>
                        <a:pt x="58" y="57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 sz="1864">
                    <a:solidFill>
                      <a:schemeClr val="bg1">
                        <a:lumMod val="50000"/>
                        <a:alpha val="100000"/>
                      </a:schemeClr>
                    </a:solidFill>
                    <a:latin typeface="默认字体"/>
                    <a:ea typeface="默认字体"/>
                    <a:cs typeface="等线"/>
                    <a:sym typeface="思源宋体 CN"/>
                  </a:endParaRPr>
                </a:p>
              </p:txBody>
            </p:sp>
          </p:grpSp>
          <p:grpSp>
            <p:nvGrpSpPr>
              <p:cNvPr id="609" name=""/>
              <p:cNvGrpSpPr/>
              <p:nvPr/>
            </p:nvGrpSpPr>
            <p:grpSpPr>
              <a:xfrm rot="0">
                <a:off x="1776032" y="1335283"/>
                <a:ext cx="4319968" cy="1454224"/>
                <a:chOff x="1948814" y="1324329"/>
                <a:chExt cx="4319968" cy="1454224"/>
              </a:xfrm>
            </p:grpSpPr>
            <p:sp>
              <p:nvSpPr>
                <p:cNvPr id="610" name="TextBox 76" descr="{&quot;isTemplate&quot;:true,&quot;type&quot;:&quot;title&quot;,&quot;canOmit&quot;:false,&quot;range&quot;:0}"/>
                <p:cNvSpPr txBox="true"/>
                <p:nvPr/>
              </p:nvSpPr>
              <p:spPr>
                <a:xfrm rot="0" flipH="false" flipV="false">
                  <a:off x="1948814" y="1324329"/>
                  <a:ext cx="4319968" cy="393700"/>
                </a:xfrm>
                <a:prstGeom prst="rect">
                  <a:avLst/>
                </a:prstGeom>
                <a:noFill/>
              </p:spPr>
              <p:txBody>
                <a:bodyPr wrap="square" rtlCol="false">
                  <a:noAutofit/>
                </a:bodyPr>
                <a:lstStyle/>
                <a:p>
                  <a:pPr marL="0" indent="0" algn="l">
                    <a:lnSpc>
                      <a:spcPct val="100000"/>
                    </a:lnSpc>
                    <a:buNone/>
                  </a:pPr>
                  <a:r>
                    <a:rPr lang="zh-CN" sz="1800" b="true">
                      <a:solidFill>
                        <a:schemeClr val="bg2"/>
                      </a:solidFill>
                      <a:latin typeface="默认字体"/>
                      <a:ea typeface="默认字体"/>
                      <a:cs typeface="等线"/>
                      <a:sym typeface="思源宋体 CN"/>
                    </a:rPr>
                    <a:t>电商平台搭建</a:t>
                  </a:r>
                  <a:endParaRPr>
                    <a:latin typeface="默认字体"/>
                    <a:ea typeface="默认字体"/>
                    <a:cs typeface="+mn-cs"/>
                  </a:endParaRPr>
                </a:p>
              </p:txBody>
            </p:sp>
            <p:sp>
              <p:nvSpPr>
                <p:cNvPr id="611" name="文本框 54" descr="{&quot;isTemplate&quot;:true,&quot;type&quot;:&quot;content&quot;,&quot;canOmit&quot;:false,&quot;range&quot;:0}"/>
                <p:cNvSpPr txBox="true"/>
                <p:nvPr/>
              </p:nvSpPr>
              <p:spPr>
                <a:xfrm rot="0" flipH="false" flipV="false">
                  <a:off x="1948814" y="1594203"/>
                  <a:ext cx="4319968" cy="1184350"/>
                </a:xfrm>
                <a:prstGeom prst="rect">
                  <a:avLst/>
                </a:prstGeom>
                <a:noFill/>
              </p:spPr>
              <p:txBody>
                <a:bodyPr wrap="square" rtlCol="false">
                  <a:noAutofit/>
                </a:bodyPr>
                <a:lstStyle/>
                <a:p>
                  <a:pPr marL="0" indent="0" algn="l">
                    <a:lnSpc>
                      <a:spcPct val="130000"/>
                    </a:lnSpc>
                    <a:buNone/>
                  </a:pPr>
                  <a:r>
                    <a:rPr lang="zh-CN" sz="1400">
                      <a:solidFill>
                        <a:schemeClr val="tx1"/>
                      </a:solidFill>
                      <a:latin typeface="默认字体"/>
                      <a:ea typeface="默认字体"/>
                      <a:cs typeface="等线"/>
                      <a:sym typeface="思源宋体 CN"/>
                    </a:rPr>
                    <a:t>根据客户需求，定制并搭建符合市场趋势的电商平台，提升销售效率。</a:t>
                  </a:r>
                  <a:endParaRPr/>
                </a:p>
              </p:txBody>
            </p:sp>
          </p:grpSp>
        </p:grpSp>
        <p:grpSp>
          <p:nvGrpSpPr>
            <p:cNvPr id="612" name=""/>
            <p:cNvGrpSpPr/>
            <p:nvPr/>
          </p:nvGrpSpPr>
          <p:grpSpPr>
            <a:xfrm rot="0">
              <a:off x="963294" y="2977062"/>
              <a:ext cx="5132706" cy="1398759"/>
              <a:chOff x="963294" y="2516159"/>
              <a:chExt cx="5132706" cy="1398759"/>
            </a:xfrm>
          </p:grpSpPr>
          <p:grpSp>
            <p:nvGrpSpPr>
              <p:cNvPr id="613" name="Group 18"/>
              <p:cNvGrpSpPr/>
              <p:nvPr/>
            </p:nvGrpSpPr>
            <p:grpSpPr>
              <a:xfrm rot="0" flipH="false" flipV="false">
                <a:off x="963294" y="2764125"/>
                <a:ext cx="546100" cy="549911"/>
                <a:chOff x="5950091" y="2237852"/>
                <a:chExt cx="644626" cy="649224"/>
              </a:xfrm>
            </p:grpSpPr>
            <p:sp>
              <p:nvSpPr>
                <p:cNvPr id="614" name="Oval 19"/>
                <p:cNvSpPr/>
                <p:nvPr/>
              </p:nvSpPr>
              <p:spPr>
                <a:xfrm flipH="true">
                  <a:off x="5950091" y="2237852"/>
                  <a:ext cx="644626" cy="649224"/>
                </a:xfrm>
                <a:prstGeom prst="ellipse">
                  <a:avLst/>
                </a:prstGeom>
                <a:solidFill>
                  <a:schemeClr val="accent1">
                    <a:alpha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sz="1864">
                    <a:solidFill>
                      <a:schemeClr val="bg1">
                        <a:lumMod val="50000"/>
                        <a:alpha val="100000"/>
                      </a:schemeClr>
                    </a:solidFill>
                    <a:latin typeface="默认字体"/>
                    <a:ea typeface="默认字体"/>
                    <a:cs typeface="等线"/>
                    <a:sym typeface="思源宋体 CN"/>
                  </a:endParaRPr>
                </a:p>
              </p:txBody>
            </p:sp>
            <p:sp>
              <p:nvSpPr>
                <p:cNvPr id="615" name="Freeform: Shape 20"/>
                <p:cNvSpPr/>
                <p:nvPr/>
              </p:nvSpPr>
              <p:spPr bwMode="auto">
                <a:xfrm>
                  <a:off x="6100406" y="2400386"/>
                  <a:ext cx="315200" cy="347304"/>
                </a:xfrm>
                <a:custGeom>
                  <a:avLst/>
                  <a:gdLst/>
                  <a:ahLst/>
                  <a:cxnLst>
                    <a:cxn ang="0">
                      <a:pos x="40" y="55"/>
                    </a:cxn>
                    <a:cxn ang="0">
                      <a:pos x="32" y="51"/>
                    </a:cxn>
                    <a:cxn ang="0">
                      <a:pos x="4" y="24"/>
                    </a:cxn>
                    <a:cxn ang="0">
                      <a:pos x="0" y="14"/>
                    </a:cxn>
                    <a:cxn ang="0">
                      <a:pos x="13" y="0"/>
                    </a:cxn>
                    <a:cxn ang="0">
                      <a:pos x="23" y="5"/>
                    </a:cxn>
                    <a:cxn ang="0">
                      <a:pos x="45" y="26"/>
                    </a:cxn>
                    <a:cxn ang="0">
                      <a:pos x="45" y="27"/>
                    </a:cxn>
                    <a:cxn ang="0">
                      <a:pos x="42" y="30"/>
                    </a:cxn>
                    <a:cxn ang="0">
                      <a:pos x="42" y="29"/>
                    </a:cxn>
                    <a:cxn ang="0">
                      <a:pos x="20" y="8"/>
                    </a:cxn>
                    <a:cxn ang="0">
                      <a:pos x="13" y="5"/>
                    </a:cxn>
                    <a:cxn ang="0">
                      <a:pos x="4" y="14"/>
                    </a:cxn>
                    <a:cxn ang="0">
                      <a:pos x="7" y="21"/>
                    </a:cxn>
                    <a:cxn ang="0">
                      <a:pos x="35" y="48"/>
                    </a:cxn>
                    <a:cxn ang="0">
                      <a:pos x="40" y="50"/>
                    </a:cxn>
                    <a:cxn ang="0">
                      <a:pos x="45" y="45"/>
                    </a:cxn>
                    <a:cxn ang="0">
                      <a:pos x="43" y="40"/>
                    </a:cxn>
                    <a:cxn ang="0">
                      <a:pos x="22" y="19"/>
                    </a:cxn>
                    <a:cxn ang="0">
                      <a:pos x="20" y="18"/>
                    </a:cxn>
                    <a:cxn ang="0">
                      <a:pos x="18" y="21"/>
                    </a:cxn>
                    <a:cxn ang="0">
                      <a:pos x="19" y="23"/>
                    </a:cxn>
                    <a:cxn ang="0">
                      <a:pos x="33" y="38"/>
                    </a:cxn>
                    <a:cxn ang="0">
                      <a:pos x="34" y="38"/>
                    </a:cxn>
                    <a:cxn ang="0">
                      <a:pos x="31" y="41"/>
                    </a:cxn>
                    <a:cxn ang="0">
                      <a:pos x="30" y="41"/>
                    </a:cxn>
                    <a:cxn ang="0">
                      <a:pos x="16" y="26"/>
                    </a:cxn>
                    <a:cxn ang="0">
                      <a:pos x="13" y="21"/>
                    </a:cxn>
                    <a:cxn ang="0">
                      <a:pos x="20" y="14"/>
                    </a:cxn>
                    <a:cxn ang="0">
                      <a:pos x="26" y="16"/>
                    </a:cxn>
                    <a:cxn ang="0">
                      <a:pos x="46" y="37"/>
                    </a:cxn>
                    <a:cxn ang="0">
                      <a:pos x="50" y="45"/>
                    </a:cxn>
                    <a:cxn ang="0">
                      <a:pos x="40" y="55"/>
                    </a:cxn>
                  </a:cxnLst>
                  <a:rect l="0" t="0" r="r" b="b"/>
                  <a:pathLst>
                    <a:path w="50" h="55">
                      <a:moveTo>
                        <a:pt x="40" y="55"/>
                      </a:moveTo>
                      <a:cubicBezTo>
                        <a:pt x="37" y="55"/>
                        <a:pt x="34" y="54"/>
                        <a:pt x="32" y="51"/>
                      </a:cubicBezTo>
                      <a:cubicBezTo>
                        <a:pt x="4" y="24"/>
                        <a:pt x="4" y="24"/>
                        <a:pt x="4" y="24"/>
                      </a:cubicBezTo>
                      <a:cubicBezTo>
                        <a:pt x="1" y="21"/>
                        <a:pt x="0" y="18"/>
                        <a:pt x="0" y="14"/>
                      </a:cubicBezTo>
                      <a:cubicBezTo>
                        <a:pt x="0" y="7"/>
                        <a:pt x="6" y="0"/>
                        <a:pt x="13" y="0"/>
                      </a:cubicBezTo>
                      <a:cubicBezTo>
                        <a:pt x="17" y="0"/>
                        <a:pt x="21" y="2"/>
                        <a:pt x="23" y="5"/>
                      </a:cubicBezTo>
                      <a:cubicBezTo>
                        <a:pt x="45" y="26"/>
                        <a:pt x="45" y="26"/>
                        <a:pt x="45" y="26"/>
                      </a:cubicBezTo>
                      <a:cubicBezTo>
                        <a:pt x="45" y="26"/>
                        <a:pt x="45" y="27"/>
                        <a:pt x="45" y="27"/>
                      </a:cubicBezTo>
                      <a:cubicBezTo>
                        <a:pt x="45" y="28"/>
                        <a:pt x="43" y="30"/>
                        <a:pt x="42" y="30"/>
                      </a:cubicBezTo>
                      <a:cubicBezTo>
                        <a:pt x="42" y="30"/>
                        <a:pt x="42" y="30"/>
                        <a:pt x="42" y="29"/>
                      </a:cubicBezTo>
                      <a:cubicBezTo>
                        <a:pt x="20" y="8"/>
                        <a:pt x="20" y="8"/>
                        <a:pt x="20" y="8"/>
                      </a:cubicBezTo>
                      <a:cubicBezTo>
                        <a:pt x="18" y="6"/>
                        <a:pt x="16" y="5"/>
                        <a:pt x="13" y="5"/>
                      </a:cubicBezTo>
                      <a:cubicBezTo>
                        <a:pt x="8" y="5"/>
                        <a:pt x="4" y="9"/>
                        <a:pt x="4" y="14"/>
                      </a:cubicBezTo>
                      <a:cubicBezTo>
                        <a:pt x="4" y="16"/>
                        <a:pt x="5" y="19"/>
                        <a:pt x="7" y="21"/>
                      </a:cubicBezTo>
                      <a:cubicBezTo>
                        <a:pt x="35" y="48"/>
                        <a:pt x="35" y="48"/>
                        <a:pt x="35" y="48"/>
                      </a:cubicBezTo>
                      <a:cubicBezTo>
                        <a:pt x="36" y="50"/>
                        <a:pt x="38" y="50"/>
                        <a:pt x="40" y="50"/>
                      </a:cubicBezTo>
                      <a:cubicBezTo>
                        <a:pt x="43" y="50"/>
                        <a:pt x="45" y="48"/>
                        <a:pt x="45" y="45"/>
                      </a:cubicBezTo>
                      <a:cubicBezTo>
                        <a:pt x="45" y="43"/>
                        <a:pt x="44" y="41"/>
                        <a:pt x="43" y="40"/>
                      </a:cubicBezTo>
                      <a:cubicBezTo>
                        <a:pt x="22" y="19"/>
                        <a:pt x="22" y="19"/>
                        <a:pt x="22" y="19"/>
                      </a:cubicBezTo>
                      <a:cubicBezTo>
                        <a:pt x="22" y="19"/>
                        <a:pt x="21" y="18"/>
                        <a:pt x="20" y="18"/>
                      </a:cubicBezTo>
                      <a:cubicBezTo>
                        <a:pt x="19" y="18"/>
                        <a:pt x="18" y="19"/>
                        <a:pt x="18" y="21"/>
                      </a:cubicBezTo>
                      <a:cubicBezTo>
                        <a:pt x="18" y="22"/>
                        <a:pt x="18" y="22"/>
                        <a:pt x="19" y="23"/>
                      </a:cubicBezTo>
                      <a:cubicBezTo>
                        <a:pt x="33" y="38"/>
                        <a:pt x="33" y="38"/>
                        <a:pt x="33" y="38"/>
                      </a:cubicBezTo>
                      <a:cubicBezTo>
                        <a:pt x="34" y="38"/>
                        <a:pt x="34" y="38"/>
                        <a:pt x="34" y="38"/>
                      </a:cubicBezTo>
                      <a:cubicBezTo>
                        <a:pt x="34" y="39"/>
                        <a:pt x="32" y="41"/>
                        <a:pt x="31" y="41"/>
                      </a:cubicBezTo>
                      <a:cubicBezTo>
                        <a:pt x="31" y="41"/>
                        <a:pt x="30" y="41"/>
                        <a:pt x="30" y="41"/>
                      </a:cubicBezTo>
                      <a:cubicBezTo>
                        <a:pt x="16" y="26"/>
                        <a:pt x="16" y="26"/>
                        <a:pt x="16" y="26"/>
                      </a:cubicBezTo>
                      <a:cubicBezTo>
                        <a:pt x="14" y="25"/>
                        <a:pt x="13" y="23"/>
                        <a:pt x="13" y="21"/>
                      </a:cubicBezTo>
                      <a:cubicBezTo>
                        <a:pt x="13" y="17"/>
                        <a:pt x="16" y="14"/>
                        <a:pt x="20" y="14"/>
                      </a:cubicBezTo>
                      <a:cubicBezTo>
                        <a:pt x="22" y="14"/>
                        <a:pt x="24" y="15"/>
                        <a:pt x="26" y="16"/>
                      </a:cubicBezTo>
                      <a:cubicBezTo>
                        <a:pt x="46" y="37"/>
                        <a:pt x="46" y="37"/>
                        <a:pt x="46" y="37"/>
                      </a:cubicBezTo>
                      <a:cubicBezTo>
                        <a:pt x="49" y="39"/>
                        <a:pt x="50" y="42"/>
                        <a:pt x="50" y="45"/>
                      </a:cubicBezTo>
                      <a:cubicBezTo>
                        <a:pt x="50" y="51"/>
                        <a:pt x="46" y="55"/>
                        <a:pt x="40" y="5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 sz="1864">
                    <a:solidFill>
                      <a:schemeClr val="bg1">
                        <a:lumMod val="50000"/>
                        <a:alpha val="100000"/>
                      </a:schemeClr>
                    </a:solidFill>
                    <a:latin typeface="默认字体"/>
                    <a:ea typeface="默认字体"/>
                    <a:cs typeface="等线"/>
                    <a:sym typeface="思源宋体 CN"/>
                  </a:endParaRPr>
                </a:p>
              </p:txBody>
            </p:sp>
          </p:grpSp>
          <p:grpSp>
            <p:nvGrpSpPr>
              <p:cNvPr id="616" name=""/>
              <p:cNvGrpSpPr/>
              <p:nvPr/>
            </p:nvGrpSpPr>
            <p:grpSpPr>
              <a:xfrm rot="0">
                <a:off x="1776032" y="2516159"/>
                <a:ext cx="4319968" cy="1398759"/>
                <a:chOff x="1948814" y="1324329"/>
                <a:chExt cx="4319968" cy="1398759"/>
              </a:xfrm>
            </p:grpSpPr>
            <p:sp>
              <p:nvSpPr>
                <p:cNvPr id="617" name="TextBox 76" descr="{&quot;isTemplate&quot;:true,&quot;type&quot;:&quot;title&quot;,&quot;canOmit&quot;:false,&quot;range&quot;:0}"/>
                <p:cNvSpPr txBox="true"/>
                <p:nvPr/>
              </p:nvSpPr>
              <p:spPr>
                <a:xfrm rot="0" flipH="false" flipV="false">
                  <a:off x="1948814" y="1324329"/>
                  <a:ext cx="4319968" cy="393700"/>
                </a:xfrm>
                <a:prstGeom prst="rect">
                  <a:avLst/>
                </a:prstGeom>
                <a:noFill/>
              </p:spPr>
              <p:txBody>
                <a:bodyPr wrap="square" rtlCol="false">
                  <a:noAutofit/>
                </a:bodyPr>
                <a:lstStyle/>
                <a:p>
                  <a:pPr marL="0" indent="0" algn="l">
                    <a:lnSpc>
                      <a:spcPct val="100000"/>
                    </a:lnSpc>
                    <a:buNone/>
                  </a:pPr>
                  <a:r>
                    <a:rPr lang="zh-CN" sz="1800" b="true">
                      <a:solidFill>
                        <a:schemeClr val="bg2"/>
                      </a:solidFill>
                      <a:latin typeface="默认字体"/>
                      <a:ea typeface="默认字体"/>
                      <a:cs typeface="等线"/>
                      <a:sym typeface="思源宋体 CN"/>
                    </a:rPr>
                    <a:t>营销推广策略</a:t>
                  </a:r>
                  <a:endParaRPr>
                    <a:latin typeface="默认字体"/>
                    <a:ea typeface="默认字体"/>
                    <a:cs typeface="+mn-cs"/>
                  </a:endParaRPr>
                </a:p>
              </p:txBody>
            </p:sp>
            <p:sp>
              <p:nvSpPr>
                <p:cNvPr id="618" name="文本框 54" descr="{&quot;isTemplate&quot;:true,&quot;type&quot;:&quot;content&quot;,&quot;canOmit&quot;:false,&quot;range&quot;:0}"/>
                <p:cNvSpPr txBox="true"/>
                <p:nvPr/>
              </p:nvSpPr>
              <p:spPr>
                <a:xfrm rot="0" flipH="false" flipV="false">
                  <a:off x="1948814" y="1594203"/>
                  <a:ext cx="4319968" cy="1128885"/>
                </a:xfrm>
                <a:prstGeom prst="rect">
                  <a:avLst/>
                </a:prstGeom>
                <a:noFill/>
              </p:spPr>
              <p:txBody>
                <a:bodyPr wrap="square" rtlCol="false">
                  <a:noAutofit/>
                </a:bodyPr>
                <a:lstStyle/>
                <a:p>
                  <a:pPr marL="0" indent="0" algn="l">
                    <a:lnSpc>
                      <a:spcPct val="130000"/>
                    </a:lnSpc>
                    <a:buNone/>
                  </a:pPr>
                  <a:r>
                    <a:rPr lang="zh-CN" sz="1400">
                      <a:solidFill>
                        <a:schemeClr val="tx1"/>
                      </a:solidFill>
                      <a:latin typeface="默认字体"/>
                      <a:ea typeface="默认字体"/>
                      <a:cs typeface="等线"/>
                      <a:sym typeface="思源宋体 CN"/>
                    </a:rPr>
                    <a:t>制定线上线下相结合的营销推广策略，提升品牌知名度和曝光率。</a:t>
                  </a:r>
                  <a:endParaRPr/>
                </a:p>
              </p:txBody>
            </p:sp>
          </p:grpSp>
        </p:grpSp>
        <p:grpSp>
          <p:nvGrpSpPr>
            <p:cNvPr id="619" name=""/>
            <p:cNvGrpSpPr/>
            <p:nvPr/>
          </p:nvGrpSpPr>
          <p:grpSpPr>
            <a:xfrm rot="0" flipH="false" flipV="false">
              <a:off x="963294" y="4618841"/>
              <a:ext cx="5132706" cy="1398776"/>
              <a:chOff x="963294" y="3696718"/>
              <a:chExt cx="5132706" cy="1398776"/>
            </a:xfrm>
          </p:grpSpPr>
          <p:grpSp>
            <p:nvGrpSpPr>
              <p:cNvPr id="620" name="Group 22"/>
              <p:cNvGrpSpPr/>
              <p:nvPr/>
            </p:nvGrpSpPr>
            <p:grpSpPr>
              <a:xfrm rot="0" flipH="false" flipV="false">
                <a:off x="963294" y="3944685"/>
                <a:ext cx="546100" cy="549911"/>
                <a:chOff x="5931156" y="3059486"/>
                <a:chExt cx="644626" cy="649224"/>
              </a:xfrm>
            </p:grpSpPr>
            <p:sp>
              <p:nvSpPr>
                <p:cNvPr id="621" name="Oval 23"/>
                <p:cNvSpPr/>
                <p:nvPr/>
              </p:nvSpPr>
              <p:spPr>
                <a:xfrm>
                  <a:off x="5931156" y="3059486"/>
                  <a:ext cx="644626" cy="649224"/>
                </a:xfrm>
                <a:prstGeom prst="ellipse">
                  <a:avLst/>
                </a:prstGeom>
                <a:solidFill>
                  <a:schemeClr val="accent1">
                    <a:alpha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sz="1864">
                    <a:solidFill>
                      <a:schemeClr val="bg1">
                        <a:lumMod val="50000"/>
                        <a:alpha val="100000"/>
                      </a:schemeClr>
                    </a:solidFill>
                    <a:latin typeface="默认字体"/>
                    <a:ea typeface="默认字体"/>
                    <a:cs typeface="等线"/>
                    <a:sym typeface="思源宋体 CN"/>
                  </a:endParaRPr>
                </a:p>
              </p:txBody>
            </p:sp>
            <p:sp>
              <p:nvSpPr>
                <p:cNvPr id="622" name="Freeform: Shape 24"/>
                <p:cNvSpPr/>
                <p:nvPr/>
              </p:nvSpPr>
              <p:spPr bwMode="auto">
                <a:xfrm>
                  <a:off x="6058775" y="3227031"/>
                  <a:ext cx="398463" cy="345165"/>
                </a:xfrm>
                <a:custGeom>
                  <a:avLst/>
                  <a:gdLst/>
                  <a:ahLst/>
                  <a:cxnLst>
                    <a:cxn ang="0">
                      <a:pos x="67" y="63"/>
                    </a:cxn>
                    <a:cxn ang="0">
                      <a:pos x="0" y="57"/>
                    </a:cxn>
                    <a:cxn ang="0">
                      <a:pos x="7" y="0"/>
                    </a:cxn>
                    <a:cxn ang="0">
                      <a:pos x="73" y="6"/>
                    </a:cxn>
                    <a:cxn ang="0">
                      <a:pos x="15" y="7"/>
                    </a:cxn>
                    <a:cxn ang="0">
                      <a:pos x="8" y="4"/>
                    </a:cxn>
                    <a:cxn ang="0">
                      <a:pos x="5" y="12"/>
                    </a:cxn>
                    <a:cxn ang="0">
                      <a:pos x="13" y="14"/>
                    </a:cxn>
                    <a:cxn ang="0">
                      <a:pos x="15" y="7"/>
                    </a:cxn>
                    <a:cxn ang="0">
                      <a:pos x="13" y="19"/>
                    </a:cxn>
                    <a:cxn ang="0">
                      <a:pos x="5" y="21"/>
                    </a:cxn>
                    <a:cxn ang="0">
                      <a:pos x="8" y="29"/>
                    </a:cxn>
                    <a:cxn ang="0">
                      <a:pos x="15" y="26"/>
                    </a:cxn>
                    <a:cxn ang="0">
                      <a:pos x="15" y="36"/>
                    </a:cxn>
                    <a:cxn ang="0">
                      <a:pos x="8" y="34"/>
                    </a:cxn>
                    <a:cxn ang="0">
                      <a:pos x="5" y="41"/>
                    </a:cxn>
                    <a:cxn ang="0">
                      <a:pos x="13" y="43"/>
                    </a:cxn>
                    <a:cxn ang="0">
                      <a:pos x="15" y="36"/>
                    </a:cxn>
                    <a:cxn ang="0">
                      <a:pos x="13" y="48"/>
                    </a:cxn>
                    <a:cxn ang="0">
                      <a:pos x="5" y="51"/>
                    </a:cxn>
                    <a:cxn ang="0">
                      <a:pos x="8" y="58"/>
                    </a:cxn>
                    <a:cxn ang="0">
                      <a:pos x="15" y="55"/>
                    </a:cxn>
                    <a:cxn ang="0">
                      <a:pos x="54" y="7"/>
                    </a:cxn>
                    <a:cxn ang="0">
                      <a:pos x="22" y="4"/>
                    </a:cxn>
                    <a:cxn ang="0">
                      <a:pos x="20" y="26"/>
                    </a:cxn>
                    <a:cxn ang="0">
                      <a:pos x="51" y="29"/>
                    </a:cxn>
                    <a:cxn ang="0">
                      <a:pos x="54" y="7"/>
                    </a:cxn>
                    <a:cxn ang="0">
                      <a:pos x="51" y="34"/>
                    </a:cxn>
                    <a:cxn ang="0">
                      <a:pos x="20" y="36"/>
                    </a:cxn>
                    <a:cxn ang="0">
                      <a:pos x="22" y="58"/>
                    </a:cxn>
                    <a:cxn ang="0">
                      <a:pos x="54" y="55"/>
                    </a:cxn>
                    <a:cxn ang="0">
                      <a:pos x="68" y="7"/>
                    </a:cxn>
                    <a:cxn ang="0">
                      <a:pos x="61" y="4"/>
                    </a:cxn>
                    <a:cxn ang="0">
                      <a:pos x="59" y="12"/>
                    </a:cxn>
                    <a:cxn ang="0">
                      <a:pos x="66" y="14"/>
                    </a:cxn>
                    <a:cxn ang="0">
                      <a:pos x="68" y="7"/>
                    </a:cxn>
                    <a:cxn ang="0">
                      <a:pos x="66" y="19"/>
                    </a:cxn>
                    <a:cxn ang="0">
                      <a:pos x="59" y="21"/>
                    </a:cxn>
                    <a:cxn ang="0">
                      <a:pos x="61" y="29"/>
                    </a:cxn>
                    <a:cxn ang="0">
                      <a:pos x="68" y="26"/>
                    </a:cxn>
                    <a:cxn ang="0">
                      <a:pos x="68" y="36"/>
                    </a:cxn>
                    <a:cxn ang="0">
                      <a:pos x="61" y="34"/>
                    </a:cxn>
                    <a:cxn ang="0">
                      <a:pos x="59" y="41"/>
                    </a:cxn>
                    <a:cxn ang="0">
                      <a:pos x="66" y="43"/>
                    </a:cxn>
                    <a:cxn ang="0">
                      <a:pos x="68" y="36"/>
                    </a:cxn>
                    <a:cxn ang="0">
                      <a:pos x="66" y="48"/>
                    </a:cxn>
                    <a:cxn ang="0">
                      <a:pos x="59" y="51"/>
                    </a:cxn>
                    <a:cxn ang="0">
                      <a:pos x="61" y="58"/>
                    </a:cxn>
                    <a:cxn ang="0">
                      <a:pos x="68" y="55"/>
                    </a:cxn>
                  </a:cxnLst>
                  <a:rect l="0" t="0" r="r" b="b"/>
                  <a:pathLst>
                    <a:path w="73" h="63">
                      <a:moveTo>
                        <a:pt x="73" y="57"/>
                      </a:moveTo>
                      <a:cubicBezTo>
                        <a:pt x="73" y="60"/>
                        <a:pt x="71" y="63"/>
                        <a:pt x="67" y="63"/>
                      </a:cubicBezTo>
                      <a:cubicBezTo>
                        <a:pt x="7" y="63"/>
                        <a:pt x="7" y="63"/>
                        <a:pt x="7" y="63"/>
                      </a:cubicBezTo>
                      <a:cubicBezTo>
                        <a:pt x="3" y="63"/>
                        <a:pt x="0" y="60"/>
                        <a:pt x="0" y="57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"/>
                        <a:pt x="3" y="0"/>
                        <a:pt x="7" y="0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71" y="0"/>
                        <a:pt x="73" y="2"/>
                        <a:pt x="73" y="6"/>
                      </a:cubicBezTo>
                      <a:lnTo>
                        <a:pt x="73" y="57"/>
                      </a:lnTo>
                      <a:close/>
                      <a:moveTo>
                        <a:pt x="15" y="7"/>
                      </a:moveTo>
                      <a:cubicBezTo>
                        <a:pt x="15" y="6"/>
                        <a:pt x="14" y="4"/>
                        <a:pt x="13" y="4"/>
                      </a:cubicBezTo>
                      <a:cubicBezTo>
                        <a:pt x="8" y="4"/>
                        <a:pt x="8" y="4"/>
                        <a:pt x="8" y="4"/>
                      </a:cubicBezTo>
                      <a:cubicBezTo>
                        <a:pt x="6" y="4"/>
                        <a:pt x="5" y="6"/>
                        <a:pt x="5" y="7"/>
                      </a:cubicBezTo>
                      <a:cubicBezTo>
                        <a:pt x="5" y="12"/>
                        <a:pt x="5" y="12"/>
                        <a:pt x="5" y="12"/>
                      </a:cubicBezTo>
                      <a:cubicBezTo>
                        <a:pt x="5" y="13"/>
                        <a:pt x="6" y="14"/>
                        <a:pt x="8" y="14"/>
                      </a:cubicBezTo>
                      <a:cubicBezTo>
                        <a:pt x="13" y="14"/>
                        <a:pt x="13" y="14"/>
                        <a:pt x="13" y="14"/>
                      </a:cubicBezTo>
                      <a:cubicBezTo>
                        <a:pt x="14" y="14"/>
                        <a:pt x="15" y="13"/>
                        <a:pt x="15" y="12"/>
                      </a:cubicBezTo>
                      <a:lnTo>
                        <a:pt x="15" y="7"/>
                      </a:lnTo>
                      <a:close/>
                      <a:moveTo>
                        <a:pt x="15" y="21"/>
                      </a:moveTo>
                      <a:cubicBezTo>
                        <a:pt x="15" y="20"/>
                        <a:pt x="14" y="19"/>
                        <a:pt x="13" y="19"/>
                      </a:cubicBezTo>
                      <a:cubicBezTo>
                        <a:pt x="8" y="19"/>
                        <a:pt x="8" y="19"/>
                        <a:pt x="8" y="19"/>
                      </a:cubicBezTo>
                      <a:cubicBezTo>
                        <a:pt x="6" y="19"/>
                        <a:pt x="5" y="20"/>
                        <a:pt x="5" y="21"/>
                      </a:cubicBezTo>
                      <a:cubicBezTo>
                        <a:pt x="5" y="26"/>
                        <a:pt x="5" y="26"/>
                        <a:pt x="5" y="26"/>
                      </a:cubicBezTo>
                      <a:cubicBezTo>
                        <a:pt x="5" y="28"/>
                        <a:pt x="6" y="29"/>
                        <a:pt x="8" y="29"/>
                      </a:cubicBezTo>
                      <a:cubicBezTo>
                        <a:pt x="13" y="29"/>
                        <a:pt x="13" y="29"/>
                        <a:pt x="13" y="29"/>
                      </a:cubicBezTo>
                      <a:cubicBezTo>
                        <a:pt x="14" y="29"/>
                        <a:pt x="15" y="28"/>
                        <a:pt x="15" y="26"/>
                      </a:cubicBezTo>
                      <a:lnTo>
                        <a:pt x="15" y="21"/>
                      </a:lnTo>
                      <a:close/>
                      <a:moveTo>
                        <a:pt x="15" y="36"/>
                      </a:moveTo>
                      <a:cubicBezTo>
                        <a:pt x="15" y="35"/>
                        <a:pt x="14" y="34"/>
                        <a:pt x="13" y="34"/>
                      </a:cubicBezTo>
                      <a:cubicBezTo>
                        <a:pt x="8" y="34"/>
                        <a:pt x="8" y="34"/>
                        <a:pt x="8" y="34"/>
                      </a:cubicBezTo>
                      <a:cubicBezTo>
                        <a:pt x="6" y="34"/>
                        <a:pt x="5" y="35"/>
                        <a:pt x="5" y="36"/>
                      </a:cubicBezTo>
                      <a:cubicBezTo>
                        <a:pt x="5" y="41"/>
                        <a:pt x="5" y="41"/>
                        <a:pt x="5" y="41"/>
                      </a:cubicBezTo>
                      <a:cubicBezTo>
                        <a:pt x="5" y="42"/>
                        <a:pt x="6" y="43"/>
                        <a:pt x="8" y="43"/>
                      </a:cubicBezTo>
                      <a:cubicBezTo>
                        <a:pt x="13" y="43"/>
                        <a:pt x="13" y="43"/>
                        <a:pt x="13" y="43"/>
                      </a:cubicBezTo>
                      <a:cubicBezTo>
                        <a:pt x="14" y="43"/>
                        <a:pt x="15" y="42"/>
                        <a:pt x="15" y="41"/>
                      </a:cubicBezTo>
                      <a:lnTo>
                        <a:pt x="15" y="36"/>
                      </a:lnTo>
                      <a:close/>
                      <a:moveTo>
                        <a:pt x="15" y="51"/>
                      </a:moveTo>
                      <a:cubicBezTo>
                        <a:pt x="15" y="49"/>
                        <a:pt x="14" y="48"/>
                        <a:pt x="13" y="48"/>
                      </a:cubicBezTo>
                      <a:cubicBezTo>
                        <a:pt x="8" y="48"/>
                        <a:pt x="8" y="48"/>
                        <a:pt x="8" y="48"/>
                      </a:cubicBezTo>
                      <a:cubicBezTo>
                        <a:pt x="6" y="48"/>
                        <a:pt x="5" y="49"/>
                        <a:pt x="5" y="51"/>
                      </a:cubicBezTo>
                      <a:cubicBezTo>
                        <a:pt x="5" y="55"/>
                        <a:pt x="5" y="55"/>
                        <a:pt x="5" y="55"/>
                      </a:cubicBezTo>
                      <a:cubicBezTo>
                        <a:pt x="5" y="57"/>
                        <a:pt x="6" y="58"/>
                        <a:pt x="8" y="58"/>
                      </a:cubicBezTo>
                      <a:cubicBezTo>
                        <a:pt x="13" y="58"/>
                        <a:pt x="13" y="58"/>
                        <a:pt x="13" y="58"/>
                      </a:cubicBezTo>
                      <a:cubicBezTo>
                        <a:pt x="14" y="58"/>
                        <a:pt x="15" y="57"/>
                        <a:pt x="15" y="55"/>
                      </a:cubicBezTo>
                      <a:lnTo>
                        <a:pt x="15" y="51"/>
                      </a:lnTo>
                      <a:close/>
                      <a:moveTo>
                        <a:pt x="54" y="7"/>
                      </a:moveTo>
                      <a:cubicBezTo>
                        <a:pt x="54" y="6"/>
                        <a:pt x="53" y="4"/>
                        <a:pt x="51" y="4"/>
                      </a:cubicBezTo>
                      <a:cubicBezTo>
                        <a:pt x="22" y="4"/>
                        <a:pt x="22" y="4"/>
                        <a:pt x="22" y="4"/>
                      </a:cubicBezTo>
                      <a:cubicBezTo>
                        <a:pt x="21" y="4"/>
                        <a:pt x="20" y="6"/>
                        <a:pt x="20" y="7"/>
                      </a:cubicBezTo>
                      <a:cubicBezTo>
                        <a:pt x="20" y="26"/>
                        <a:pt x="20" y="26"/>
                        <a:pt x="20" y="26"/>
                      </a:cubicBezTo>
                      <a:cubicBezTo>
                        <a:pt x="20" y="28"/>
                        <a:pt x="21" y="29"/>
                        <a:pt x="22" y="29"/>
                      </a:cubicBezTo>
                      <a:cubicBezTo>
                        <a:pt x="51" y="29"/>
                        <a:pt x="51" y="29"/>
                        <a:pt x="51" y="29"/>
                      </a:cubicBezTo>
                      <a:cubicBezTo>
                        <a:pt x="53" y="29"/>
                        <a:pt x="54" y="28"/>
                        <a:pt x="54" y="26"/>
                      </a:cubicBezTo>
                      <a:lnTo>
                        <a:pt x="54" y="7"/>
                      </a:lnTo>
                      <a:close/>
                      <a:moveTo>
                        <a:pt x="54" y="36"/>
                      </a:moveTo>
                      <a:cubicBezTo>
                        <a:pt x="54" y="35"/>
                        <a:pt x="53" y="34"/>
                        <a:pt x="51" y="34"/>
                      </a:cubicBezTo>
                      <a:cubicBezTo>
                        <a:pt x="22" y="34"/>
                        <a:pt x="22" y="34"/>
                        <a:pt x="22" y="34"/>
                      </a:cubicBezTo>
                      <a:cubicBezTo>
                        <a:pt x="21" y="34"/>
                        <a:pt x="20" y="35"/>
                        <a:pt x="20" y="36"/>
                      </a:cubicBezTo>
                      <a:cubicBezTo>
                        <a:pt x="20" y="55"/>
                        <a:pt x="20" y="55"/>
                        <a:pt x="20" y="55"/>
                      </a:cubicBezTo>
                      <a:cubicBezTo>
                        <a:pt x="20" y="57"/>
                        <a:pt x="21" y="58"/>
                        <a:pt x="22" y="58"/>
                      </a:cubicBezTo>
                      <a:cubicBezTo>
                        <a:pt x="51" y="58"/>
                        <a:pt x="51" y="58"/>
                        <a:pt x="51" y="58"/>
                      </a:cubicBezTo>
                      <a:cubicBezTo>
                        <a:pt x="53" y="58"/>
                        <a:pt x="54" y="57"/>
                        <a:pt x="54" y="55"/>
                      </a:cubicBezTo>
                      <a:lnTo>
                        <a:pt x="54" y="36"/>
                      </a:lnTo>
                      <a:close/>
                      <a:moveTo>
                        <a:pt x="68" y="7"/>
                      </a:moveTo>
                      <a:cubicBezTo>
                        <a:pt x="68" y="6"/>
                        <a:pt x="67" y="4"/>
                        <a:pt x="66" y="4"/>
                      </a:cubicBezTo>
                      <a:cubicBezTo>
                        <a:pt x="61" y="4"/>
                        <a:pt x="61" y="4"/>
                        <a:pt x="61" y="4"/>
                      </a:cubicBezTo>
                      <a:cubicBezTo>
                        <a:pt x="60" y="4"/>
                        <a:pt x="59" y="6"/>
                        <a:pt x="59" y="7"/>
                      </a:cubicBezTo>
                      <a:cubicBezTo>
                        <a:pt x="59" y="12"/>
                        <a:pt x="59" y="12"/>
                        <a:pt x="59" y="12"/>
                      </a:cubicBezTo>
                      <a:cubicBezTo>
                        <a:pt x="59" y="13"/>
                        <a:pt x="60" y="14"/>
                        <a:pt x="61" y="14"/>
                      </a:cubicBezTo>
                      <a:cubicBezTo>
                        <a:pt x="66" y="14"/>
                        <a:pt x="66" y="14"/>
                        <a:pt x="66" y="14"/>
                      </a:cubicBezTo>
                      <a:cubicBezTo>
                        <a:pt x="67" y="14"/>
                        <a:pt x="68" y="13"/>
                        <a:pt x="68" y="12"/>
                      </a:cubicBezTo>
                      <a:lnTo>
                        <a:pt x="68" y="7"/>
                      </a:lnTo>
                      <a:close/>
                      <a:moveTo>
                        <a:pt x="68" y="21"/>
                      </a:moveTo>
                      <a:cubicBezTo>
                        <a:pt x="68" y="20"/>
                        <a:pt x="67" y="19"/>
                        <a:pt x="66" y="19"/>
                      </a:cubicBezTo>
                      <a:cubicBezTo>
                        <a:pt x="61" y="19"/>
                        <a:pt x="61" y="19"/>
                        <a:pt x="61" y="19"/>
                      </a:cubicBezTo>
                      <a:cubicBezTo>
                        <a:pt x="60" y="19"/>
                        <a:pt x="59" y="20"/>
                        <a:pt x="59" y="21"/>
                      </a:cubicBezTo>
                      <a:cubicBezTo>
                        <a:pt x="59" y="26"/>
                        <a:pt x="59" y="26"/>
                        <a:pt x="59" y="26"/>
                      </a:cubicBezTo>
                      <a:cubicBezTo>
                        <a:pt x="59" y="28"/>
                        <a:pt x="60" y="29"/>
                        <a:pt x="61" y="29"/>
                      </a:cubicBezTo>
                      <a:cubicBezTo>
                        <a:pt x="66" y="29"/>
                        <a:pt x="66" y="29"/>
                        <a:pt x="66" y="29"/>
                      </a:cubicBezTo>
                      <a:cubicBezTo>
                        <a:pt x="67" y="29"/>
                        <a:pt x="68" y="28"/>
                        <a:pt x="68" y="26"/>
                      </a:cubicBezTo>
                      <a:lnTo>
                        <a:pt x="68" y="21"/>
                      </a:lnTo>
                      <a:close/>
                      <a:moveTo>
                        <a:pt x="68" y="36"/>
                      </a:moveTo>
                      <a:cubicBezTo>
                        <a:pt x="68" y="35"/>
                        <a:pt x="67" y="34"/>
                        <a:pt x="66" y="34"/>
                      </a:cubicBezTo>
                      <a:cubicBezTo>
                        <a:pt x="61" y="34"/>
                        <a:pt x="61" y="34"/>
                        <a:pt x="61" y="34"/>
                      </a:cubicBezTo>
                      <a:cubicBezTo>
                        <a:pt x="60" y="34"/>
                        <a:pt x="59" y="35"/>
                        <a:pt x="59" y="36"/>
                      </a:cubicBezTo>
                      <a:cubicBezTo>
                        <a:pt x="59" y="41"/>
                        <a:pt x="59" y="41"/>
                        <a:pt x="59" y="41"/>
                      </a:cubicBezTo>
                      <a:cubicBezTo>
                        <a:pt x="59" y="42"/>
                        <a:pt x="60" y="43"/>
                        <a:pt x="61" y="43"/>
                      </a:cubicBezTo>
                      <a:cubicBezTo>
                        <a:pt x="66" y="43"/>
                        <a:pt x="66" y="43"/>
                        <a:pt x="66" y="43"/>
                      </a:cubicBezTo>
                      <a:cubicBezTo>
                        <a:pt x="67" y="43"/>
                        <a:pt x="68" y="42"/>
                        <a:pt x="68" y="41"/>
                      </a:cubicBezTo>
                      <a:lnTo>
                        <a:pt x="68" y="36"/>
                      </a:lnTo>
                      <a:close/>
                      <a:moveTo>
                        <a:pt x="68" y="51"/>
                      </a:moveTo>
                      <a:cubicBezTo>
                        <a:pt x="68" y="49"/>
                        <a:pt x="67" y="48"/>
                        <a:pt x="66" y="48"/>
                      </a:cubicBezTo>
                      <a:cubicBezTo>
                        <a:pt x="61" y="48"/>
                        <a:pt x="61" y="48"/>
                        <a:pt x="61" y="48"/>
                      </a:cubicBezTo>
                      <a:cubicBezTo>
                        <a:pt x="60" y="48"/>
                        <a:pt x="59" y="49"/>
                        <a:pt x="59" y="51"/>
                      </a:cubicBezTo>
                      <a:cubicBezTo>
                        <a:pt x="59" y="55"/>
                        <a:pt x="59" y="55"/>
                        <a:pt x="59" y="55"/>
                      </a:cubicBezTo>
                      <a:cubicBezTo>
                        <a:pt x="59" y="57"/>
                        <a:pt x="60" y="58"/>
                        <a:pt x="61" y="58"/>
                      </a:cubicBezTo>
                      <a:cubicBezTo>
                        <a:pt x="66" y="58"/>
                        <a:pt x="66" y="58"/>
                        <a:pt x="66" y="58"/>
                      </a:cubicBezTo>
                      <a:cubicBezTo>
                        <a:pt x="67" y="58"/>
                        <a:pt x="68" y="57"/>
                        <a:pt x="68" y="55"/>
                      </a:cubicBezTo>
                      <a:lnTo>
                        <a:pt x="68" y="51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 sz="1864">
                    <a:solidFill>
                      <a:schemeClr val="bg1">
                        <a:lumMod val="50000"/>
                        <a:alpha val="100000"/>
                      </a:schemeClr>
                    </a:solidFill>
                    <a:latin typeface="默认字体"/>
                    <a:ea typeface="默认字体"/>
                    <a:cs typeface="等线"/>
                    <a:sym typeface="思源宋体 CN"/>
                  </a:endParaRPr>
                </a:p>
              </p:txBody>
            </p:sp>
          </p:grpSp>
          <p:grpSp>
            <p:nvGrpSpPr>
              <p:cNvPr id="623" name=""/>
              <p:cNvGrpSpPr/>
              <p:nvPr/>
            </p:nvGrpSpPr>
            <p:grpSpPr>
              <a:xfrm rot="0">
                <a:off x="1776032" y="3696718"/>
                <a:ext cx="4319968" cy="1398776"/>
                <a:chOff x="1948814" y="1324329"/>
                <a:chExt cx="4319968" cy="1398776"/>
              </a:xfrm>
            </p:grpSpPr>
            <p:sp>
              <p:nvSpPr>
                <p:cNvPr id="624" name="TextBox 76" descr="{&quot;isTemplate&quot;:true,&quot;type&quot;:&quot;title&quot;,&quot;canOmit&quot;:false,&quot;range&quot;:0}"/>
                <p:cNvSpPr txBox="true"/>
                <p:nvPr/>
              </p:nvSpPr>
              <p:spPr>
                <a:xfrm rot="0" flipH="false" flipV="false">
                  <a:off x="1948814" y="1324329"/>
                  <a:ext cx="4319968" cy="393700"/>
                </a:xfrm>
                <a:prstGeom prst="rect">
                  <a:avLst/>
                </a:prstGeom>
                <a:noFill/>
              </p:spPr>
              <p:txBody>
                <a:bodyPr wrap="square" rtlCol="false">
                  <a:noAutofit/>
                </a:bodyPr>
                <a:lstStyle/>
                <a:p>
                  <a:pPr marL="0" indent="0" algn="l">
                    <a:lnSpc>
                      <a:spcPct val="100000"/>
                    </a:lnSpc>
                    <a:buNone/>
                  </a:pPr>
                  <a:r>
                    <a:rPr lang="zh-CN" sz="1800" b="true">
                      <a:solidFill>
                        <a:schemeClr val="bg2"/>
                      </a:solidFill>
                      <a:latin typeface="默认字体"/>
                      <a:ea typeface="默认字体"/>
                      <a:cs typeface="等线"/>
                      <a:sym typeface="思源宋体 CN"/>
                    </a:rPr>
                    <a:t>供应链管理</a:t>
                  </a:r>
                  <a:endParaRPr>
                    <a:latin typeface="默认字体"/>
                    <a:ea typeface="默认字体"/>
                    <a:cs typeface="+mn-cs"/>
                  </a:endParaRPr>
                </a:p>
              </p:txBody>
            </p:sp>
            <p:sp>
              <p:nvSpPr>
                <p:cNvPr id="625" name="文本框 54" descr="{&quot;isTemplate&quot;:true,&quot;type&quot;:&quot;content&quot;,&quot;canOmit&quot;:false,&quot;range&quot;:0}"/>
                <p:cNvSpPr txBox="true"/>
                <p:nvPr/>
              </p:nvSpPr>
              <p:spPr>
                <a:xfrm rot="0" flipH="false" flipV="false">
                  <a:off x="1948814" y="1594203"/>
                  <a:ext cx="4319968" cy="1128902"/>
                </a:xfrm>
                <a:prstGeom prst="rect">
                  <a:avLst/>
                </a:prstGeom>
                <a:noFill/>
              </p:spPr>
              <p:txBody>
                <a:bodyPr wrap="square" rtlCol="false">
                  <a:noAutofit/>
                </a:bodyPr>
                <a:lstStyle/>
                <a:p>
                  <a:pPr marL="0" indent="0" algn="l">
                    <a:lnSpc>
                      <a:spcPct val="130000"/>
                    </a:lnSpc>
                    <a:buNone/>
                  </a:pPr>
                  <a:r>
                    <a:rPr lang="zh-CN" sz="1400">
                      <a:solidFill>
                        <a:schemeClr val="tx1"/>
                      </a:solidFill>
                      <a:latin typeface="默认字体"/>
                      <a:ea typeface="默认字体"/>
                      <a:cs typeface="等线"/>
                      <a:sym typeface="思源宋体 CN"/>
                    </a:rPr>
                    <a:t>整合优质供应链资源，确保产品质量和交货期，降低运营成本。</a:t>
                  </a:r>
                  <a:endParaRPr/>
                </a:p>
              </p:txBody>
            </p:sp>
          </p:grpSp>
        </p:grpSp>
      </p:grpSp>
      <p:sp>
        <p:nvSpPr>
          <p:cNvPr id="626" name="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660396" y="418039"/>
            <a:ext cx="10668000" cy="520700"/>
          </a:xfrm>
          <a:prstGeom prst="rect">
            <a:avLst/>
          </a:prstGeom>
          <a:noFill/>
        </p:spPr>
        <p:txBody>
          <a:bodyPr wrap="square" lIns="90000" tIns="46800" rIns="90000" bIns="46800" rtlCol="false" anchor="b" anchorCtr="false">
            <a:sp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zh-CN" sz="2800" b="true">
                <a:latin typeface="默认字体"/>
                <a:ea typeface="默认字体"/>
                <a:cs typeface="+mn-cs"/>
              </a:rPr>
              <a:t>互联网销售</a:t>
            </a:r>
            <a:endParaRPr lang="en-US" sz="2800" b="true">
              <a:latin typeface="默认字体"/>
              <a:ea typeface="默认字体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炫彩通用">
  <a:themeElements>
    <a:clrScheme name="iSlide VI标准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6D27BD"/>
      </a:accent1>
      <a:accent2>
        <a:srgbClr val="220D9B"/>
      </a:accent2>
      <a:accent3>
        <a:srgbClr val="C01F9A"/>
      </a:accent3>
      <a:accent4>
        <a:srgbClr val="4010A7"/>
      </a:accent4>
      <a:accent5>
        <a:srgbClr val="00CCFF"/>
      </a:accent5>
      <a:accent6>
        <a:srgbClr val="00E689"/>
      </a:accent6>
      <a:hlink>
        <a:srgbClr val="4472C4"/>
      </a:hlink>
      <a:folHlink>
        <a:srgbClr val="BFBFBF"/>
      </a:folHlink>
    </a:clrScheme>
    <a:fontScheme name="标准字体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false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false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</a:theme>
</file>

<file path=docProps/app.xml><?xml version="1.0" encoding="utf-8"?>
<Properties xmlns:vt="http://schemas.openxmlformats.org/officeDocument/2006/docPropsVTypes" xmlns="http://schemas.openxmlformats.org/officeDocument/2006/extended-properties">
  <Application>Tencent office</Application>
</Properties>
</file>

<file path=docProps/core.xml><?xml version="1.0" encoding="utf-8"?>
<cp:coreProperties xmlns:xsi="http://www.w3.org/2001/XMLSchema-instance" xmlns:dcmitype="http://purl.org/dc/dcmitype/" xmlns:dcterms="http://purl.org/dc/terms/" xmlns:cp="http://schemas.openxmlformats.org/package/2006/metadata/core-properties" xmlns:dc="http://purl.org/dc/elements/1.1/">
  <dcterms:created xsi:type="dcterms:W3CDTF">2025-03-06T22:56:30Z</dcterms:created>
  <dcterms:modified xsi:type="dcterms:W3CDTF">2025-03-06T22:56:30Z</dcterms:modified>
</cp:coreProperties>
</file>